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5DEC43-D18C-4D5D-8586-258E864F644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4F186FF-476E-4225-B00C-744420B1A757}">
      <dgm:prSet/>
      <dgm:spPr/>
      <dgm:t>
        <a:bodyPr/>
        <a:lstStyle/>
        <a:p>
          <a:r>
            <a:rPr lang="en-US"/>
            <a:t>All courses have been revised in the past three years</a:t>
          </a:r>
        </a:p>
      </dgm:t>
    </dgm:pt>
    <dgm:pt modelId="{146E56E6-0F3E-45C0-81A6-1D0F33024659}" type="parTrans" cxnId="{4448F736-DBD8-4E4A-B915-13B96D09E49A}">
      <dgm:prSet/>
      <dgm:spPr/>
      <dgm:t>
        <a:bodyPr/>
        <a:lstStyle/>
        <a:p>
          <a:endParaRPr lang="en-US"/>
        </a:p>
      </dgm:t>
    </dgm:pt>
    <dgm:pt modelId="{1498E20D-E882-4E9B-A567-415DF12BBC5B}" type="sibTrans" cxnId="{4448F736-DBD8-4E4A-B915-13B96D09E49A}">
      <dgm:prSet/>
      <dgm:spPr/>
      <dgm:t>
        <a:bodyPr/>
        <a:lstStyle/>
        <a:p>
          <a:endParaRPr lang="en-US"/>
        </a:p>
      </dgm:t>
    </dgm:pt>
    <dgm:pt modelId="{70A258FF-91A1-4BA7-B147-256E9311F0E3}">
      <dgm:prSet/>
      <dgm:spPr/>
      <dgm:t>
        <a:bodyPr/>
        <a:lstStyle/>
        <a:p>
          <a:r>
            <a:rPr lang="en-US"/>
            <a:t>Heavily skills oriented</a:t>
          </a:r>
        </a:p>
      </dgm:t>
    </dgm:pt>
    <dgm:pt modelId="{5F3ECD74-26B8-4521-B3CB-90D644EF359D}" type="parTrans" cxnId="{F080FEA3-D4C5-47BE-AC58-ED8B17CC595A}">
      <dgm:prSet/>
      <dgm:spPr/>
      <dgm:t>
        <a:bodyPr/>
        <a:lstStyle/>
        <a:p>
          <a:endParaRPr lang="en-US"/>
        </a:p>
      </dgm:t>
    </dgm:pt>
    <dgm:pt modelId="{DF759109-0016-47A8-88D9-A9FE1B49CE13}" type="sibTrans" cxnId="{F080FEA3-D4C5-47BE-AC58-ED8B17CC595A}">
      <dgm:prSet/>
      <dgm:spPr/>
      <dgm:t>
        <a:bodyPr/>
        <a:lstStyle/>
        <a:p>
          <a:endParaRPr lang="en-US"/>
        </a:p>
      </dgm:t>
    </dgm:pt>
    <dgm:pt modelId="{DC38B22B-301A-496B-AC21-B0FE04A77770}">
      <dgm:prSet/>
      <dgm:spPr/>
      <dgm:t>
        <a:bodyPr/>
        <a:lstStyle/>
        <a:p>
          <a:r>
            <a:rPr lang="en-US"/>
            <a:t>Most assessments are journalism work delivered as portfolios</a:t>
          </a:r>
        </a:p>
      </dgm:t>
    </dgm:pt>
    <dgm:pt modelId="{319166F0-6098-460D-89EA-85903D10344B}" type="parTrans" cxnId="{97E82A9B-E095-49EC-AA0F-27B6DEC371B7}">
      <dgm:prSet/>
      <dgm:spPr/>
      <dgm:t>
        <a:bodyPr/>
        <a:lstStyle/>
        <a:p>
          <a:endParaRPr lang="en-US"/>
        </a:p>
      </dgm:t>
    </dgm:pt>
    <dgm:pt modelId="{A95AF99F-810C-40E3-ABA2-9E3388218A54}" type="sibTrans" cxnId="{97E82A9B-E095-49EC-AA0F-27B6DEC371B7}">
      <dgm:prSet/>
      <dgm:spPr/>
      <dgm:t>
        <a:bodyPr/>
        <a:lstStyle/>
        <a:p>
          <a:endParaRPr lang="en-US"/>
        </a:p>
      </dgm:t>
    </dgm:pt>
    <dgm:pt modelId="{35F474D2-0510-4AAB-964D-07530F1CD4CA}">
      <dgm:prSet/>
      <dgm:spPr/>
      <dgm:t>
        <a:bodyPr/>
        <a:lstStyle/>
        <a:p>
          <a:r>
            <a:rPr lang="en-US"/>
            <a:t>Internships are included</a:t>
          </a:r>
        </a:p>
      </dgm:t>
    </dgm:pt>
    <dgm:pt modelId="{62807618-2A89-4691-8B7A-8E2ABCE95286}" type="parTrans" cxnId="{6290C923-EBDA-438E-9C3C-12D330BB5029}">
      <dgm:prSet/>
      <dgm:spPr/>
      <dgm:t>
        <a:bodyPr/>
        <a:lstStyle/>
        <a:p>
          <a:endParaRPr lang="en-US"/>
        </a:p>
      </dgm:t>
    </dgm:pt>
    <dgm:pt modelId="{3A956114-ED34-479C-9674-55F9B15EE7F4}" type="sibTrans" cxnId="{6290C923-EBDA-438E-9C3C-12D330BB5029}">
      <dgm:prSet/>
      <dgm:spPr/>
      <dgm:t>
        <a:bodyPr/>
        <a:lstStyle/>
        <a:p>
          <a:endParaRPr lang="en-US"/>
        </a:p>
      </dgm:t>
    </dgm:pt>
    <dgm:pt modelId="{74C023A7-04D1-4D5F-B9CB-7BFC7F53608E}">
      <dgm:prSet/>
      <dgm:spPr/>
      <dgm:t>
        <a:bodyPr/>
        <a:lstStyle/>
        <a:p>
          <a:r>
            <a:rPr lang="en-US"/>
            <a:t>Delivery now by distance and part-time</a:t>
          </a:r>
        </a:p>
      </dgm:t>
    </dgm:pt>
    <dgm:pt modelId="{F0484C05-082D-44EA-A5CC-B892AB2BC97F}" type="parTrans" cxnId="{7FDECDB1-6B17-4BF8-AE53-50633585D496}">
      <dgm:prSet/>
      <dgm:spPr/>
      <dgm:t>
        <a:bodyPr/>
        <a:lstStyle/>
        <a:p>
          <a:endParaRPr lang="en-US"/>
        </a:p>
      </dgm:t>
    </dgm:pt>
    <dgm:pt modelId="{E3052091-6CA5-4C6A-A9A2-BA50753E948D}" type="sibTrans" cxnId="{7FDECDB1-6B17-4BF8-AE53-50633585D496}">
      <dgm:prSet/>
      <dgm:spPr/>
      <dgm:t>
        <a:bodyPr/>
        <a:lstStyle/>
        <a:p>
          <a:endParaRPr lang="en-US"/>
        </a:p>
      </dgm:t>
    </dgm:pt>
    <dgm:pt modelId="{6779B9DA-3469-4F49-BC5F-FF51AF925787}">
      <dgm:prSet/>
      <dgm:spPr/>
      <dgm:t>
        <a:bodyPr/>
        <a:lstStyle/>
        <a:p>
          <a:r>
            <a:rPr lang="en-US"/>
            <a:t>Little classroom time</a:t>
          </a:r>
        </a:p>
      </dgm:t>
    </dgm:pt>
    <dgm:pt modelId="{F4AF6C7A-2425-4031-9168-4BD8926EF4D7}" type="parTrans" cxnId="{54D878A0-0C34-4F6A-B2A7-96DDA8C829C4}">
      <dgm:prSet/>
      <dgm:spPr/>
      <dgm:t>
        <a:bodyPr/>
        <a:lstStyle/>
        <a:p>
          <a:endParaRPr lang="en-US"/>
        </a:p>
      </dgm:t>
    </dgm:pt>
    <dgm:pt modelId="{ADCF4DE8-A7A7-4B84-8636-BEE5214B5852}" type="sibTrans" cxnId="{54D878A0-0C34-4F6A-B2A7-96DDA8C829C4}">
      <dgm:prSet/>
      <dgm:spPr/>
      <dgm:t>
        <a:bodyPr/>
        <a:lstStyle/>
        <a:p>
          <a:endParaRPr lang="en-US"/>
        </a:p>
      </dgm:t>
    </dgm:pt>
    <dgm:pt modelId="{062324A1-E518-4F9C-85A1-5C7A290CE5DD}">
      <dgm:prSet/>
      <dgm:spPr/>
      <dgm:t>
        <a:bodyPr/>
        <a:lstStyle/>
        <a:p>
          <a:r>
            <a:rPr lang="en-US"/>
            <a:t>Transformed in past five years</a:t>
          </a:r>
        </a:p>
      </dgm:t>
    </dgm:pt>
    <dgm:pt modelId="{73F9C6D6-4462-4D15-A926-C67E0827C9B6}" type="parTrans" cxnId="{18E690AD-A4AD-4B66-BD9E-EB35CF3DAB8C}">
      <dgm:prSet/>
      <dgm:spPr/>
      <dgm:t>
        <a:bodyPr/>
        <a:lstStyle/>
        <a:p>
          <a:endParaRPr lang="en-US"/>
        </a:p>
      </dgm:t>
    </dgm:pt>
    <dgm:pt modelId="{FD77D339-AF16-4389-BBCD-A8CDBED40B05}" type="sibTrans" cxnId="{18E690AD-A4AD-4B66-BD9E-EB35CF3DAB8C}">
      <dgm:prSet/>
      <dgm:spPr/>
      <dgm:t>
        <a:bodyPr/>
        <a:lstStyle/>
        <a:p>
          <a:endParaRPr lang="en-US"/>
        </a:p>
      </dgm:t>
    </dgm:pt>
    <dgm:pt modelId="{51957886-25D7-0F45-A993-5C4B370B7FA1}" type="pres">
      <dgm:prSet presAssocID="{165DEC43-D18C-4D5D-8586-258E864F644A}" presName="vert0" presStyleCnt="0">
        <dgm:presLayoutVars>
          <dgm:dir/>
          <dgm:animOne val="branch"/>
          <dgm:animLvl val="lvl"/>
        </dgm:presLayoutVars>
      </dgm:prSet>
      <dgm:spPr/>
    </dgm:pt>
    <dgm:pt modelId="{31ED754F-CDDC-7741-AB95-743F7F0E5358}" type="pres">
      <dgm:prSet presAssocID="{A4F186FF-476E-4225-B00C-744420B1A757}" presName="thickLine" presStyleLbl="alignNode1" presStyleIdx="0" presStyleCnt="7"/>
      <dgm:spPr/>
    </dgm:pt>
    <dgm:pt modelId="{608FA434-7BA8-CB4D-A79F-BC85F9FC8E9F}" type="pres">
      <dgm:prSet presAssocID="{A4F186FF-476E-4225-B00C-744420B1A757}" presName="horz1" presStyleCnt="0"/>
      <dgm:spPr/>
    </dgm:pt>
    <dgm:pt modelId="{80A29F88-B0A4-2448-8F8B-E77AF47DE5C1}" type="pres">
      <dgm:prSet presAssocID="{A4F186FF-476E-4225-B00C-744420B1A757}" presName="tx1" presStyleLbl="revTx" presStyleIdx="0" presStyleCnt="7"/>
      <dgm:spPr/>
    </dgm:pt>
    <dgm:pt modelId="{B5319BAE-BF7B-5747-85E9-AC8E12D4A1A3}" type="pres">
      <dgm:prSet presAssocID="{A4F186FF-476E-4225-B00C-744420B1A757}" presName="vert1" presStyleCnt="0"/>
      <dgm:spPr/>
    </dgm:pt>
    <dgm:pt modelId="{B8B278F4-7640-8546-9DB7-B4FF416E2B11}" type="pres">
      <dgm:prSet presAssocID="{70A258FF-91A1-4BA7-B147-256E9311F0E3}" presName="thickLine" presStyleLbl="alignNode1" presStyleIdx="1" presStyleCnt="7"/>
      <dgm:spPr/>
    </dgm:pt>
    <dgm:pt modelId="{72207539-EE44-664D-8D06-ACABD8AA9807}" type="pres">
      <dgm:prSet presAssocID="{70A258FF-91A1-4BA7-B147-256E9311F0E3}" presName="horz1" presStyleCnt="0"/>
      <dgm:spPr/>
    </dgm:pt>
    <dgm:pt modelId="{67C04F11-49A8-8A46-812A-8600E5E5321F}" type="pres">
      <dgm:prSet presAssocID="{70A258FF-91A1-4BA7-B147-256E9311F0E3}" presName="tx1" presStyleLbl="revTx" presStyleIdx="1" presStyleCnt="7"/>
      <dgm:spPr/>
    </dgm:pt>
    <dgm:pt modelId="{81CAD30C-6714-F142-A336-E506F5E927B9}" type="pres">
      <dgm:prSet presAssocID="{70A258FF-91A1-4BA7-B147-256E9311F0E3}" presName="vert1" presStyleCnt="0"/>
      <dgm:spPr/>
    </dgm:pt>
    <dgm:pt modelId="{53BCFC73-5840-5646-B717-019185F320DF}" type="pres">
      <dgm:prSet presAssocID="{DC38B22B-301A-496B-AC21-B0FE04A77770}" presName="thickLine" presStyleLbl="alignNode1" presStyleIdx="2" presStyleCnt="7"/>
      <dgm:spPr/>
    </dgm:pt>
    <dgm:pt modelId="{9A89A480-592A-024E-989E-56277B1B0584}" type="pres">
      <dgm:prSet presAssocID="{DC38B22B-301A-496B-AC21-B0FE04A77770}" presName="horz1" presStyleCnt="0"/>
      <dgm:spPr/>
    </dgm:pt>
    <dgm:pt modelId="{67D8C1F7-174C-2744-A80F-9049A4F67112}" type="pres">
      <dgm:prSet presAssocID="{DC38B22B-301A-496B-AC21-B0FE04A77770}" presName="tx1" presStyleLbl="revTx" presStyleIdx="2" presStyleCnt="7"/>
      <dgm:spPr/>
    </dgm:pt>
    <dgm:pt modelId="{B7F712F6-89C9-7742-B1DE-E7A9292AC958}" type="pres">
      <dgm:prSet presAssocID="{DC38B22B-301A-496B-AC21-B0FE04A77770}" presName="vert1" presStyleCnt="0"/>
      <dgm:spPr/>
    </dgm:pt>
    <dgm:pt modelId="{3FFF573A-AEEC-0F4D-A7A8-83B630FE3C3F}" type="pres">
      <dgm:prSet presAssocID="{35F474D2-0510-4AAB-964D-07530F1CD4CA}" presName="thickLine" presStyleLbl="alignNode1" presStyleIdx="3" presStyleCnt="7"/>
      <dgm:spPr/>
    </dgm:pt>
    <dgm:pt modelId="{FAC932AE-188E-8045-B726-3A3BAE770D5D}" type="pres">
      <dgm:prSet presAssocID="{35F474D2-0510-4AAB-964D-07530F1CD4CA}" presName="horz1" presStyleCnt="0"/>
      <dgm:spPr/>
    </dgm:pt>
    <dgm:pt modelId="{1BB87F73-040B-EF49-B6CB-6779557A0AE8}" type="pres">
      <dgm:prSet presAssocID="{35F474D2-0510-4AAB-964D-07530F1CD4CA}" presName="tx1" presStyleLbl="revTx" presStyleIdx="3" presStyleCnt="7"/>
      <dgm:spPr/>
    </dgm:pt>
    <dgm:pt modelId="{61D5B8AF-7E84-6449-95D9-1FC57D2973F2}" type="pres">
      <dgm:prSet presAssocID="{35F474D2-0510-4AAB-964D-07530F1CD4CA}" presName="vert1" presStyleCnt="0"/>
      <dgm:spPr/>
    </dgm:pt>
    <dgm:pt modelId="{30687437-CE0E-D04E-A457-266D940A48F5}" type="pres">
      <dgm:prSet presAssocID="{74C023A7-04D1-4D5F-B9CB-7BFC7F53608E}" presName="thickLine" presStyleLbl="alignNode1" presStyleIdx="4" presStyleCnt="7"/>
      <dgm:spPr/>
    </dgm:pt>
    <dgm:pt modelId="{D636EF4D-1ABB-FF40-914C-AE72A77987E9}" type="pres">
      <dgm:prSet presAssocID="{74C023A7-04D1-4D5F-B9CB-7BFC7F53608E}" presName="horz1" presStyleCnt="0"/>
      <dgm:spPr/>
    </dgm:pt>
    <dgm:pt modelId="{CEE6EAF1-1AEF-F74F-8557-08C713C99CBC}" type="pres">
      <dgm:prSet presAssocID="{74C023A7-04D1-4D5F-B9CB-7BFC7F53608E}" presName="tx1" presStyleLbl="revTx" presStyleIdx="4" presStyleCnt="7"/>
      <dgm:spPr/>
    </dgm:pt>
    <dgm:pt modelId="{E0DDA865-C75B-9341-ACBA-6A4B346D6CE3}" type="pres">
      <dgm:prSet presAssocID="{74C023A7-04D1-4D5F-B9CB-7BFC7F53608E}" presName="vert1" presStyleCnt="0"/>
      <dgm:spPr/>
    </dgm:pt>
    <dgm:pt modelId="{2F2B309D-FF9E-C646-9C4E-E7EF50B7031F}" type="pres">
      <dgm:prSet presAssocID="{6779B9DA-3469-4F49-BC5F-FF51AF925787}" presName="thickLine" presStyleLbl="alignNode1" presStyleIdx="5" presStyleCnt="7"/>
      <dgm:spPr/>
    </dgm:pt>
    <dgm:pt modelId="{E64FD9DE-307F-8E46-9AF1-79D54CEE22F4}" type="pres">
      <dgm:prSet presAssocID="{6779B9DA-3469-4F49-BC5F-FF51AF925787}" presName="horz1" presStyleCnt="0"/>
      <dgm:spPr/>
    </dgm:pt>
    <dgm:pt modelId="{4E4B6494-013D-E343-99E1-3858B1216ABF}" type="pres">
      <dgm:prSet presAssocID="{6779B9DA-3469-4F49-BC5F-FF51AF925787}" presName="tx1" presStyleLbl="revTx" presStyleIdx="5" presStyleCnt="7"/>
      <dgm:spPr/>
    </dgm:pt>
    <dgm:pt modelId="{0C9AA476-EB2B-6A4D-8B04-EF5F1F1F25DE}" type="pres">
      <dgm:prSet presAssocID="{6779B9DA-3469-4F49-BC5F-FF51AF925787}" presName="vert1" presStyleCnt="0"/>
      <dgm:spPr/>
    </dgm:pt>
    <dgm:pt modelId="{A25E7D3C-985C-EB41-B3CA-B017A6E903BE}" type="pres">
      <dgm:prSet presAssocID="{062324A1-E518-4F9C-85A1-5C7A290CE5DD}" presName="thickLine" presStyleLbl="alignNode1" presStyleIdx="6" presStyleCnt="7"/>
      <dgm:spPr/>
    </dgm:pt>
    <dgm:pt modelId="{5FEA8D84-3455-A443-A7F0-DE2E21C36C97}" type="pres">
      <dgm:prSet presAssocID="{062324A1-E518-4F9C-85A1-5C7A290CE5DD}" presName="horz1" presStyleCnt="0"/>
      <dgm:spPr/>
    </dgm:pt>
    <dgm:pt modelId="{5650E9D3-6B37-D44D-8D85-B3296333F0D6}" type="pres">
      <dgm:prSet presAssocID="{062324A1-E518-4F9C-85A1-5C7A290CE5DD}" presName="tx1" presStyleLbl="revTx" presStyleIdx="6" presStyleCnt="7"/>
      <dgm:spPr/>
    </dgm:pt>
    <dgm:pt modelId="{253B68CD-6733-1F4C-979D-5D98A5EA5508}" type="pres">
      <dgm:prSet presAssocID="{062324A1-E518-4F9C-85A1-5C7A290CE5DD}" presName="vert1" presStyleCnt="0"/>
      <dgm:spPr/>
    </dgm:pt>
  </dgm:ptLst>
  <dgm:cxnLst>
    <dgm:cxn modelId="{1FA3F906-236C-1E4A-9D4B-1BE53A2A7A9D}" type="presOf" srcId="{165DEC43-D18C-4D5D-8586-258E864F644A}" destId="{51957886-25D7-0F45-A993-5C4B370B7FA1}" srcOrd="0" destOrd="0" presId="urn:microsoft.com/office/officeart/2008/layout/LinedList"/>
    <dgm:cxn modelId="{6290C923-EBDA-438E-9C3C-12D330BB5029}" srcId="{165DEC43-D18C-4D5D-8586-258E864F644A}" destId="{35F474D2-0510-4AAB-964D-07530F1CD4CA}" srcOrd="3" destOrd="0" parTransId="{62807618-2A89-4691-8B7A-8E2ABCE95286}" sibTransId="{3A956114-ED34-479C-9674-55F9B15EE7F4}"/>
    <dgm:cxn modelId="{034E402A-EC55-1E4C-AB51-BADEA2E46645}" type="presOf" srcId="{6779B9DA-3469-4F49-BC5F-FF51AF925787}" destId="{4E4B6494-013D-E343-99E1-3858B1216ABF}" srcOrd="0" destOrd="0" presId="urn:microsoft.com/office/officeart/2008/layout/LinedList"/>
    <dgm:cxn modelId="{4448F736-DBD8-4E4A-B915-13B96D09E49A}" srcId="{165DEC43-D18C-4D5D-8586-258E864F644A}" destId="{A4F186FF-476E-4225-B00C-744420B1A757}" srcOrd="0" destOrd="0" parTransId="{146E56E6-0F3E-45C0-81A6-1D0F33024659}" sibTransId="{1498E20D-E882-4E9B-A567-415DF12BBC5B}"/>
    <dgm:cxn modelId="{CA0F405F-5587-0D44-B001-8F97E05DDA8A}" type="presOf" srcId="{062324A1-E518-4F9C-85A1-5C7A290CE5DD}" destId="{5650E9D3-6B37-D44D-8D85-B3296333F0D6}" srcOrd="0" destOrd="0" presId="urn:microsoft.com/office/officeart/2008/layout/LinedList"/>
    <dgm:cxn modelId="{76594894-F83B-6E42-9026-5319C27AE99D}" type="presOf" srcId="{A4F186FF-476E-4225-B00C-744420B1A757}" destId="{80A29F88-B0A4-2448-8F8B-E77AF47DE5C1}" srcOrd="0" destOrd="0" presId="urn:microsoft.com/office/officeart/2008/layout/LinedList"/>
    <dgm:cxn modelId="{97E82A9B-E095-49EC-AA0F-27B6DEC371B7}" srcId="{165DEC43-D18C-4D5D-8586-258E864F644A}" destId="{DC38B22B-301A-496B-AC21-B0FE04A77770}" srcOrd="2" destOrd="0" parTransId="{319166F0-6098-460D-89EA-85903D10344B}" sibTransId="{A95AF99F-810C-40E3-ABA2-9E3388218A54}"/>
    <dgm:cxn modelId="{54D878A0-0C34-4F6A-B2A7-96DDA8C829C4}" srcId="{165DEC43-D18C-4D5D-8586-258E864F644A}" destId="{6779B9DA-3469-4F49-BC5F-FF51AF925787}" srcOrd="5" destOrd="0" parTransId="{F4AF6C7A-2425-4031-9168-4BD8926EF4D7}" sibTransId="{ADCF4DE8-A7A7-4B84-8636-BEE5214B5852}"/>
    <dgm:cxn modelId="{F080FEA3-D4C5-47BE-AC58-ED8B17CC595A}" srcId="{165DEC43-D18C-4D5D-8586-258E864F644A}" destId="{70A258FF-91A1-4BA7-B147-256E9311F0E3}" srcOrd="1" destOrd="0" parTransId="{5F3ECD74-26B8-4521-B3CB-90D644EF359D}" sibTransId="{DF759109-0016-47A8-88D9-A9FE1B49CE13}"/>
    <dgm:cxn modelId="{18E690AD-A4AD-4B66-BD9E-EB35CF3DAB8C}" srcId="{165DEC43-D18C-4D5D-8586-258E864F644A}" destId="{062324A1-E518-4F9C-85A1-5C7A290CE5DD}" srcOrd="6" destOrd="0" parTransId="{73F9C6D6-4462-4D15-A926-C67E0827C9B6}" sibTransId="{FD77D339-AF16-4389-BBCD-A8CDBED40B05}"/>
    <dgm:cxn modelId="{7FDECDB1-6B17-4BF8-AE53-50633585D496}" srcId="{165DEC43-D18C-4D5D-8586-258E864F644A}" destId="{74C023A7-04D1-4D5F-B9CB-7BFC7F53608E}" srcOrd="4" destOrd="0" parTransId="{F0484C05-082D-44EA-A5CC-B892AB2BC97F}" sibTransId="{E3052091-6CA5-4C6A-A9A2-BA50753E948D}"/>
    <dgm:cxn modelId="{E51758B9-CA06-CD4B-8F32-83A18FA829BC}" type="presOf" srcId="{DC38B22B-301A-496B-AC21-B0FE04A77770}" destId="{67D8C1F7-174C-2744-A80F-9049A4F67112}" srcOrd="0" destOrd="0" presId="urn:microsoft.com/office/officeart/2008/layout/LinedList"/>
    <dgm:cxn modelId="{96CF90C1-4225-AF49-B003-BD622EDCF4D3}" type="presOf" srcId="{35F474D2-0510-4AAB-964D-07530F1CD4CA}" destId="{1BB87F73-040B-EF49-B6CB-6779557A0AE8}" srcOrd="0" destOrd="0" presId="urn:microsoft.com/office/officeart/2008/layout/LinedList"/>
    <dgm:cxn modelId="{94CEECDD-01B3-6045-B037-1BA35E311B0A}" type="presOf" srcId="{70A258FF-91A1-4BA7-B147-256E9311F0E3}" destId="{67C04F11-49A8-8A46-812A-8600E5E5321F}" srcOrd="0" destOrd="0" presId="urn:microsoft.com/office/officeart/2008/layout/LinedList"/>
    <dgm:cxn modelId="{68D84DE1-7AF9-E249-9C1C-8F1A6E1C9FF6}" type="presOf" srcId="{74C023A7-04D1-4D5F-B9CB-7BFC7F53608E}" destId="{CEE6EAF1-1AEF-F74F-8557-08C713C99CBC}" srcOrd="0" destOrd="0" presId="urn:microsoft.com/office/officeart/2008/layout/LinedList"/>
    <dgm:cxn modelId="{F1AFA1AC-651B-2943-B767-3B089CAFCFF3}" type="presParOf" srcId="{51957886-25D7-0F45-A993-5C4B370B7FA1}" destId="{31ED754F-CDDC-7741-AB95-743F7F0E5358}" srcOrd="0" destOrd="0" presId="urn:microsoft.com/office/officeart/2008/layout/LinedList"/>
    <dgm:cxn modelId="{0310681F-AF2D-A346-BFA3-E7846D7A3C75}" type="presParOf" srcId="{51957886-25D7-0F45-A993-5C4B370B7FA1}" destId="{608FA434-7BA8-CB4D-A79F-BC85F9FC8E9F}" srcOrd="1" destOrd="0" presId="urn:microsoft.com/office/officeart/2008/layout/LinedList"/>
    <dgm:cxn modelId="{FE6FB870-BE93-E34D-9AD4-A6C25D585E3D}" type="presParOf" srcId="{608FA434-7BA8-CB4D-A79F-BC85F9FC8E9F}" destId="{80A29F88-B0A4-2448-8F8B-E77AF47DE5C1}" srcOrd="0" destOrd="0" presId="urn:microsoft.com/office/officeart/2008/layout/LinedList"/>
    <dgm:cxn modelId="{37B15EC7-8E7E-0340-9A1B-325DBDE2B7EA}" type="presParOf" srcId="{608FA434-7BA8-CB4D-A79F-BC85F9FC8E9F}" destId="{B5319BAE-BF7B-5747-85E9-AC8E12D4A1A3}" srcOrd="1" destOrd="0" presId="urn:microsoft.com/office/officeart/2008/layout/LinedList"/>
    <dgm:cxn modelId="{8C63669D-BFDA-154B-889D-0D79137F143A}" type="presParOf" srcId="{51957886-25D7-0F45-A993-5C4B370B7FA1}" destId="{B8B278F4-7640-8546-9DB7-B4FF416E2B11}" srcOrd="2" destOrd="0" presId="urn:microsoft.com/office/officeart/2008/layout/LinedList"/>
    <dgm:cxn modelId="{9CD3F59E-57C6-824F-9082-E34A156B5081}" type="presParOf" srcId="{51957886-25D7-0F45-A993-5C4B370B7FA1}" destId="{72207539-EE44-664D-8D06-ACABD8AA9807}" srcOrd="3" destOrd="0" presId="urn:microsoft.com/office/officeart/2008/layout/LinedList"/>
    <dgm:cxn modelId="{6B66DFFF-999A-2A43-A242-8113401AB399}" type="presParOf" srcId="{72207539-EE44-664D-8D06-ACABD8AA9807}" destId="{67C04F11-49A8-8A46-812A-8600E5E5321F}" srcOrd="0" destOrd="0" presId="urn:microsoft.com/office/officeart/2008/layout/LinedList"/>
    <dgm:cxn modelId="{5C480821-930B-344F-B4D9-C54335364D5D}" type="presParOf" srcId="{72207539-EE44-664D-8D06-ACABD8AA9807}" destId="{81CAD30C-6714-F142-A336-E506F5E927B9}" srcOrd="1" destOrd="0" presId="urn:microsoft.com/office/officeart/2008/layout/LinedList"/>
    <dgm:cxn modelId="{C560C003-C49D-4D40-8E28-06385661A0E6}" type="presParOf" srcId="{51957886-25D7-0F45-A993-5C4B370B7FA1}" destId="{53BCFC73-5840-5646-B717-019185F320DF}" srcOrd="4" destOrd="0" presId="urn:microsoft.com/office/officeart/2008/layout/LinedList"/>
    <dgm:cxn modelId="{9D80FD55-43FC-5242-B8C8-CE461BBDC126}" type="presParOf" srcId="{51957886-25D7-0F45-A993-5C4B370B7FA1}" destId="{9A89A480-592A-024E-989E-56277B1B0584}" srcOrd="5" destOrd="0" presId="urn:microsoft.com/office/officeart/2008/layout/LinedList"/>
    <dgm:cxn modelId="{950E8F1F-3462-A94C-99F3-808CDE3CE5F9}" type="presParOf" srcId="{9A89A480-592A-024E-989E-56277B1B0584}" destId="{67D8C1F7-174C-2744-A80F-9049A4F67112}" srcOrd="0" destOrd="0" presId="urn:microsoft.com/office/officeart/2008/layout/LinedList"/>
    <dgm:cxn modelId="{62BE019B-B84F-8545-A3B7-BC155FB0F704}" type="presParOf" srcId="{9A89A480-592A-024E-989E-56277B1B0584}" destId="{B7F712F6-89C9-7742-B1DE-E7A9292AC958}" srcOrd="1" destOrd="0" presId="urn:microsoft.com/office/officeart/2008/layout/LinedList"/>
    <dgm:cxn modelId="{2E683A0B-B655-BD4D-90E7-E0215DA1D978}" type="presParOf" srcId="{51957886-25D7-0F45-A993-5C4B370B7FA1}" destId="{3FFF573A-AEEC-0F4D-A7A8-83B630FE3C3F}" srcOrd="6" destOrd="0" presId="urn:microsoft.com/office/officeart/2008/layout/LinedList"/>
    <dgm:cxn modelId="{6BA22244-4C63-F347-B895-330282EBE290}" type="presParOf" srcId="{51957886-25D7-0F45-A993-5C4B370B7FA1}" destId="{FAC932AE-188E-8045-B726-3A3BAE770D5D}" srcOrd="7" destOrd="0" presId="urn:microsoft.com/office/officeart/2008/layout/LinedList"/>
    <dgm:cxn modelId="{E49DDAC5-7D9A-B048-A380-AFF997260FDA}" type="presParOf" srcId="{FAC932AE-188E-8045-B726-3A3BAE770D5D}" destId="{1BB87F73-040B-EF49-B6CB-6779557A0AE8}" srcOrd="0" destOrd="0" presId="urn:microsoft.com/office/officeart/2008/layout/LinedList"/>
    <dgm:cxn modelId="{74D0221A-A89F-C646-8CBD-BACBAA108682}" type="presParOf" srcId="{FAC932AE-188E-8045-B726-3A3BAE770D5D}" destId="{61D5B8AF-7E84-6449-95D9-1FC57D2973F2}" srcOrd="1" destOrd="0" presId="urn:microsoft.com/office/officeart/2008/layout/LinedList"/>
    <dgm:cxn modelId="{2BD1B795-2265-0C4E-BFAD-F6D65D4CED25}" type="presParOf" srcId="{51957886-25D7-0F45-A993-5C4B370B7FA1}" destId="{30687437-CE0E-D04E-A457-266D940A48F5}" srcOrd="8" destOrd="0" presId="urn:microsoft.com/office/officeart/2008/layout/LinedList"/>
    <dgm:cxn modelId="{EDF8FFE3-5BC0-AA47-9BD0-2ED223FAFD41}" type="presParOf" srcId="{51957886-25D7-0F45-A993-5C4B370B7FA1}" destId="{D636EF4D-1ABB-FF40-914C-AE72A77987E9}" srcOrd="9" destOrd="0" presId="urn:microsoft.com/office/officeart/2008/layout/LinedList"/>
    <dgm:cxn modelId="{40B4D3DE-6617-4241-A0F3-80D16C15F8C5}" type="presParOf" srcId="{D636EF4D-1ABB-FF40-914C-AE72A77987E9}" destId="{CEE6EAF1-1AEF-F74F-8557-08C713C99CBC}" srcOrd="0" destOrd="0" presId="urn:microsoft.com/office/officeart/2008/layout/LinedList"/>
    <dgm:cxn modelId="{DEDF0ADA-2CCC-EE4D-A889-FE5E8BD877EF}" type="presParOf" srcId="{D636EF4D-1ABB-FF40-914C-AE72A77987E9}" destId="{E0DDA865-C75B-9341-ACBA-6A4B346D6CE3}" srcOrd="1" destOrd="0" presId="urn:microsoft.com/office/officeart/2008/layout/LinedList"/>
    <dgm:cxn modelId="{5392A1C5-FCCF-AF42-BDC4-E12535CC3752}" type="presParOf" srcId="{51957886-25D7-0F45-A993-5C4B370B7FA1}" destId="{2F2B309D-FF9E-C646-9C4E-E7EF50B7031F}" srcOrd="10" destOrd="0" presId="urn:microsoft.com/office/officeart/2008/layout/LinedList"/>
    <dgm:cxn modelId="{48F38340-41FC-374A-9ED7-8A76A324A5FC}" type="presParOf" srcId="{51957886-25D7-0F45-A993-5C4B370B7FA1}" destId="{E64FD9DE-307F-8E46-9AF1-79D54CEE22F4}" srcOrd="11" destOrd="0" presId="urn:microsoft.com/office/officeart/2008/layout/LinedList"/>
    <dgm:cxn modelId="{89953B25-C9ED-824D-AE22-243089D52449}" type="presParOf" srcId="{E64FD9DE-307F-8E46-9AF1-79D54CEE22F4}" destId="{4E4B6494-013D-E343-99E1-3858B1216ABF}" srcOrd="0" destOrd="0" presId="urn:microsoft.com/office/officeart/2008/layout/LinedList"/>
    <dgm:cxn modelId="{4A367FE5-D675-5949-9E69-6DB8CCF30CB3}" type="presParOf" srcId="{E64FD9DE-307F-8E46-9AF1-79D54CEE22F4}" destId="{0C9AA476-EB2B-6A4D-8B04-EF5F1F1F25DE}" srcOrd="1" destOrd="0" presId="urn:microsoft.com/office/officeart/2008/layout/LinedList"/>
    <dgm:cxn modelId="{70C9D2F5-294A-B64B-9882-DAB862D724C7}" type="presParOf" srcId="{51957886-25D7-0F45-A993-5C4B370B7FA1}" destId="{A25E7D3C-985C-EB41-B3CA-B017A6E903BE}" srcOrd="12" destOrd="0" presId="urn:microsoft.com/office/officeart/2008/layout/LinedList"/>
    <dgm:cxn modelId="{F43BD60C-A45E-5C4B-AFC6-3086277488AF}" type="presParOf" srcId="{51957886-25D7-0F45-A993-5C4B370B7FA1}" destId="{5FEA8D84-3455-A443-A7F0-DE2E21C36C97}" srcOrd="13" destOrd="0" presId="urn:microsoft.com/office/officeart/2008/layout/LinedList"/>
    <dgm:cxn modelId="{7AC3585D-5F51-0148-B3DD-C241EA85344C}" type="presParOf" srcId="{5FEA8D84-3455-A443-A7F0-DE2E21C36C97}" destId="{5650E9D3-6B37-D44D-8D85-B3296333F0D6}" srcOrd="0" destOrd="0" presId="urn:microsoft.com/office/officeart/2008/layout/LinedList"/>
    <dgm:cxn modelId="{DFD19A72-266D-E848-B986-2A0B473D84D7}" type="presParOf" srcId="{5FEA8D84-3455-A443-A7F0-DE2E21C36C97}" destId="{253B68CD-6733-1F4C-979D-5D98A5EA55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036207-D5D1-423B-9EEC-5044C797D9E6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667949-CDC5-4C77-B5D5-975617DC1442}">
      <dgm:prSet/>
      <dgm:spPr/>
      <dgm:t>
        <a:bodyPr/>
        <a:lstStyle/>
        <a:p>
          <a:r>
            <a:rPr lang="en-US"/>
            <a:t>15 to 20 teachers across the country</a:t>
          </a:r>
        </a:p>
      </dgm:t>
    </dgm:pt>
    <dgm:pt modelId="{8826FC48-22DA-4529-BDA4-72363E81528C}" type="parTrans" cxnId="{C09D3DDA-DC5C-4220-927E-00E1409AB08E}">
      <dgm:prSet/>
      <dgm:spPr/>
      <dgm:t>
        <a:bodyPr/>
        <a:lstStyle/>
        <a:p>
          <a:endParaRPr lang="en-US"/>
        </a:p>
      </dgm:t>
    </dgm:pt>
    <dgm:pt modelId="{3158FBDD-A84C-411C-ADFC-FE3E76D87B00}" type="sibTrans" cxnId="{C09D3DDA-DC5C-4220-927E-00E1409AB08E}">
      <dgm:prSet/>
      <dgm:spPr/>
      <dgm:t>
        <a:bodyPr/>
        <a:lstStyle/>
        <a:p>
          <a:endParaRPr lang="en-US"/>
        </a:p>
      </dgm:t>
    </dgm:pt>
    <dgm:pt modelId="{B4536C5C-DBC8-493B-8554-28FB1236912E}">
      <dgm:prSet/>
      <dgm:spPr/>
      <dgm:t>
        <a:bodyPr/>
        <a:lstStyle/>
        <a:p>
          <a:r>
            <a:rPr lang="en-US"/>
            <a:t>All former journalists</a:t>
          </a:r>
        </a:p>
      </dgm:t>
    </dgm:pt>
    <dgm:pt modelId="{0B46F1E0-348E-4648-85B5-2D0652974B03}" type="parTrans" cxnId="{E3D761B7-68F3-4C79-9857-A1AE92854232}">
      <dgm:prSet/>
      <dgm:spPr/>
      <dgm:t>
        <a:bodyPr/>
        <a:lstStyle/>
        <a:p>
          <a:endParaRPr lang="en-US"/>
        </a:p>
      </dgm:t>
    </dgm:pt>
    <dgm:pt modelId="{1D9FBBDC-4837-4D80-8961-4ED6731456DE}" type="sibTrans" cxnId="{E3D761B7-68F3-4C79-9857-A1AE92854232}">
      <dgm:prSet/>
      <dgm:spPr/>
      <dgm:t>
        <a:bodyPr/>
        <a:lstStyle/>
        <a:p>
          <a:endParaRPr lang="en-US"/>
        </a:p>
      </dgm:t>
    </dgm:pt>
    <dgm:pt modelId="{1DC9F7CD-89F4-4049-BB02-92B677A24F50}">
      <dgm:prSet/>
      <dgm:spPr/>
      <dgm:t>
        <a:bodyPr/>
        <a:lstStyle/>
        <a:p>
          <a:r>
            <a:rPr lang="en-US"/>
            <a:t>10-15 years experience minimum in industry</a:t>
          </a:r>
        </a:p>
      </dgm:t>
    </dgm:pt>
    <dgm:pt modelId="{A7F08D2F-0FAD-48CE-8AA5-2E2FDEB14551}" type="parTrans" cxnId="{4ED6FF2A-F3CF-4889-BC96-2011938E046D}">
      <dgm:prSet/>
      <dgm:spPr/>
      <dgm:t>
        <a:bodyPr/>
        <a:lstStyle/>
        <a:p>
          <a:endParaRPr lang="en-US"/>
        </a:p>
      </dgm:t>
    </dgm:pt>
    <dgm:pt modelId="{C1DFEA11-6975-4FEB-ABDD-757005AFF070}" type="sibTrans" cxnId="{4ED6FF2A-F3CF-4889-BC96-2011938E046D}">
      <dgm:prSet/>
      <dgm:spPr/>
      <dgm:t>
        <a:bodyPr/>
        <a:lstStyle/>
        <a:p>
          <a:endParaRPr lang="en-US"/>
        </a:p>
      </dgm:t>
    </dgm:pt>
    <dgm:pt modelId="{A8C6D37C-CF61-437F-B4C7-901E57C13A31}">
      <dgm:prSet/>
      <dgm:spPr/>
      <dgm:t>
        <a:bodyPr/>
        <a:lstStyle/>
        <a:p>
          <a:r>
            <a:rPr lang="en-US"/>
            <a:t>Supplemented by industry tutors and guest speakers</a:t>
          </a:r>
        </a:p>
      </dgm:t>
    </dgm:pt>
    <dgm:pt modelId="{F2E8942C-09DC-4457-BE95-E6AEBD7945D4}" type="parTrans" cxnId="{2F4AA836-30B5-4D97-88DF-98C57F0BD1E2}">
      <dgm:prSet/>
      <dgm:spPr/>
      <dgm:t>
        <a:bodyPr/>
        <a:lstStyle/>
        <a:p>
          <a:endParaRPr lang="en-US"/>
        </a:p>
      </dgm:t>
    </dgm:pt>
    <dgm:pt modelId="{4542062D-02AB-49D7-AF80-4B2C8066082A}" type="sibTrans" cxnId="{2F4AA836-30B5-4D97-88DF-98C57F0BD1E2}">
      <dgm:prSet/>
      <dgm:spPr/>
      <dgm:t>
        <a:bodyPr/>
        <a:lstStyle/>
        <a:p>
          <a:endParaRPr lang="en-US"/>
        </a:p>
      </dgm:t>
    </dgm:pt>
    <dgm:pt modelId="{DC717224-E0A2-4C4C-9362-CE73A5FB0DBE}" type="pres">
      <dgm:prSet presAssocID="{2C036207-D5D1-423B-9EEC-5044C797D9E6}" presName="linear" presStyleCnt="0">
        <dgm:presLayoutVars>
          <dgm:animLvl val="lvl"/>
          <dgm:resizeHandles val="exact"/>
        </dgm:presLayoutVars>
      </dgm:prSet>
      <dgm:spPr/>
    </dgm:pt>
    <dgm:pt modelId="{8CE0BCB5-9161-D44D-82B6-0251F6A3B970}" type="pres">
      <dgm:prSet presAssocID="{95667949-CDC5-4C77-B5D5-975617DC144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CE20180-2699-804D-AE87-370FF4EB16A6}" type="pres">
      <dgm:prSet presAssocID="{3158FBDD-A84C-411C-ADFC-FE3E76D87B00}" presName="spacer" presStyleCnt="0"/>
      <dgm:spPr/>
    </dgm:pt>
    <dgm:pt modelId="{7C9A6863-7D3D-C342-93C4-F47088B6BEE3}" type="pres">
      <dgm:prSet presAssocID="{B4536C5C-DBC8-493B-8554-28FB1236912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9A695A2-3DBA-8041-9267-8C9D1BDCAD79}" type="pres">
      <dgm:prSet presAssocID="{1D9FBBDC-4837-4D80-8961-4ED6731456DE}" presName="spacer" presStyleCnt="0"/>
      <dgm:spPr/>
    </dgm:pt>
    <dgm:pt modelId="{6AFE0445-0379-5C45-966D-4ED22166AC2D}" type="pres">
      <dgm:prSet presAssocID="{1DC9F7CD-89F4-4049-BB02-92B677A24F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69ECA62-5495-BF44-A71D-962DC7FDD9A1}" type="pres">
      <dgm:prSet presAssocID="{C1DFEA11-6975-4FEB-ABDD-757005AFF070}" presName="spacer" presStyleCnt="0"/>
      <dgm:spPr/>
    </dgm:pt>
    <dgm:pt modelId="{8F2C6D78-FE05-B943-9D77-806C7498E5F3}" type="pres">
      <dgm:prSet presAssocID="{A8C6D37C-CF61-437F-B4C7-901E57C13A3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ED6FF2A-F3CF-4889-BC96-2011938E046D}" srcId="{2C036207-D5D1-423B-9EEC-5044C797D9E6}" destId="{1DC9F7CD-89F4-4049-BB02-92B677A24F50}" srcOrd="2" destOrd="0" parTransId="{A7F08D2F-0FAD-48CE-8AA5-2E2FDEB14551}" sibTransId="{C1DFEA11-6975-4FEB-ABDD-757005AFF070}"/>
    <dgm:cxn modelId="{2F4AA836-30B5-4D97-88DF-98C57F0BD1E2}" srcId="{2C036207-D5D1-423B-9EEC-5044C797D9E6}" destId="{A8C6D37C-CF61-437F-B4C7-901E57C13A31}" srcOrd="3" destOrd="0" parTransId="{F2E8942C-09DC-4457-BE95-E6AEBD7945D4}" sibTransId="{4542062D-02AB-49D7-AF80-4B2C8066082A}"/>
    <dgm:cxn modelId="{6151FB47-28FE-F449-ACB4-D234F5245029}" type="presOf" srcId="{2C036207-D5D1-423B-9EEC-5044C797D9E6}" destId="{DC717224-E0A2-4C4C-9362-CE73A5FB0DBE}" srcOrd="0" destOrd="0" presId="urn:microsoft.com/office/officeart/2005/8/layout/vList2"/>
    <dgm:cxn modelId="{3D819E6C-C277-0443-BCB9-A639EF2A7B93}" type="presOf" srcId="{1DC9F7CD-89F4-4049-BB02-92B677A24F50}" destId="{6AFE0445-0379-5C45-966D-4ED22166AC2D}" srcOrd="0" destOrd="0" presId="urn:microsoft.com/office/officeart/2005/8/layout/vList2"/>
    <dgm:cxn modelId="{BE1C1D80-B268-D846-B0BF-92FBA7F5B0C4}" type="presOf" srcId="{B4536C5C-DBC8-493B-8554-28FB1236912E}" destId="{7C9A6863-7D3D-C342-93C4-F47088B6BEE3}" srcOrd="0" destOrd="0" presId="urn:microsoft.com/office/officeart/2005/8/layout/vList2"/>
    <dgm:cxn modelId="{FAD6878B-8AF4-D14D-96DF-5EC1D834A17A}" type="presOf" srcId="{95667949-CDC5-4C77-B5D5-975617DC1442}" destId="{8CE0BCB5-9161-D44D-82B6-0251F6A3B970}" srcOrd="0" destOrd="0" presId="urn:microsoft.com/office/officeart/2005/8/layout/vList2"/>
    <dgm:cxn modelId="{AA451095-49C2-EC4E-A6BD-3044A8118543}" type="presOf" srcId="{A8C6D37C-CF61-437F-B4C7-901E57C13A31}" destId="{8F2C6D78-FE05-B943-9D77-806C7498E5F3}" srcOrd="0" destOrd="0" presId="urn:microsoft.com/office/officeart/2005/8/layout/vList2"/>
    <dgm:cxn modelId="{E3D761B7-68F3-4C79-9857-A1AE92854232}" srcId="{2C036207-D5D1-423B-9EEC-5044C797D9E6}" destId="{B4536C5C-DBC8-493B-8554-28FB1236912E}" srcOrd="1" destOrd="0" parTransId="{0B46F1E0-348E-4648-85B5-2D0652974B03}" sibTransId="{1D9FBBDC-4837-4D80-8961-4ED6731456DE}"/>
    <dgm:cxn modelId="{C09D3DDA-DC5C-4220-927E-00E1409AB08E}" srcId="{2C036207-D5D1-423B-9EEC-5044C797D9E6}" destId="{95667949-CDC5-4C77-B5D5-975617DC1442}" srcOrd="0" destOrd="0" parTransId="{8826FC48-22DA-4529-BDA4-72363E81528C}" sibTransId="{3158FBDD-A84C-411C-ADFC-FE3E76D87B00}"/>
    <dgm:cxn modelId="{03825865-821B-2441-BC85-BC63A56E52CC}" type="presParOf" srcId="{DC717224-E0A2-4C4C-9362-CE73A5FB0DBE}" destId="{8CE0BCB5-9161-D44D-82B6-0251F6A3B970}" srcOrd="0" destOrd="0" presId="urn:microsoft.com/office/officeart/2005/8/layout/vList2"/>
    <dgm:cxn modelId="{9C5D7B13-C56D-4B4A-95E9-496047AE1BAD}" type="presParOf" srcId="{DC717224-E0A2-4C4C-9362-CE73A5FB0DBE}" destId="{BCE20180-2699-804D-AE87-370FF4EB16A6}" srcOrd="1" destOrd="0" presId="urn:microsoft.com/office/officeart/2005/8/layout/vList2"/>
    <dgm:cxn modelId="{38B0670A-6FDC-4B46-BD3F-2E50CB8ED24F}" type="presParOf" srcId="{DC717224-E0A2-4C4C-9362-CE73A5FB0DBE}" destId="{7C9A6863-7D3D-C342-93C4-F47088B6BEE3}" srcOrd="2" destOrd="0" presId="urn:microsoft.com/office/officeart/2005/8/layout/vList2"/>
    <dgm:cxn modelId="{A55D85DB-576D-294C-96F1-8D9CFE02C271}" type="presParOf" srcId="{DC717224-E0A2-4C4C-9362-CE73A5FB0DBE}" destId="{49A695A2-3DBA-8041-9267-8C9D1BDCAD79}" srcOrd="3" destOrd="0" presId="urn:microsoft.com/office/officeart/2005/8/layout/vList2"/>
    <dgm:cxn modelId="{7C946D4D-26D3-C041-959C-909B2F88E258}" type="presParOf" srcId="{DC717224-E0A2-4C4C-9362-CE73A5FB0DBE}" destId="{6AFE0445-0379-5C45-966D-4ED22166AC2D}" srcOrd="4" destOrd="0" presId="urn:microsoft.com/office/officeart/2005/8/layout/vList2"/>
    <dgm:cxn modelId="{281590B5-D4A0-214D-BB00-9D9A6F88275C}" type="presParOf" srcId="{DC717224-E0A2-4C4C-9362-CE73A5FB0DBE}" destId="{C69ECA62-5495-BF44-A71D-962DC7FDD9A1}" srcOrd="5" destOrd="0" presId="urn:microsoft.com/office/officeart/2005/8/layout/vList2"/>
    <dgm:cxn modelId="{E8E86EC0-9925-2C49-A83E-72BAAD020BF3}" type="presParOf" srcId="{DC717224-E0A2-4C4C-9362-CE73A5FB0DBE}" destId="{8F2C6D78-FE05-B943-9D77-806C7498E5F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49F7EC-3166-4975-9DEA-ED78DB3BF5C9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CA28344-6253-48D4-886F-AB05E6C27B60}">
      <dgm:prSet/>
      <dgm:spPr/>
      <dgm:t>
        <a:bodyPr/>
        <a:lstStyle/>
        <a:p>
          <a:r>
            <a:rPr lang="en-US"/>
            <a:t>Teaching not just for mainstream</a:t>
          </a:r>
        </a:p>
      </dgm:t>
    </dgm:pt>
    <dgm:pt modelId="{123F07ED-2D52-4694-94F6-531552DDB922}" type="parTrans" cxnId="{1E17D548-4E59-45B1-A5E1-5E98F03C8A55}">
      <dgm:prSet/>
      <dgm:spPr/>
      <dgm:t>
        <a:bodyPr/>
        <a:lstStyle/>
        <a:p>
          <a:endParaRPr lang="en-US"/>
        </a:p>
      </dgm:t>
    </dgm:pt>
    <dgm:pt modelId="{E5446F8B-604B-4272-A221-95CBCE75DCD1}" type="sibTrans" cxnId="{1E17D548-4E59-45B1-A5E1-5E98F03C8A55}">
      <dgm:prSet/>
      <dgm:spPr/>
      <dgm:t>
        <a:bodyPr/>
        <a:lstStyle/>
        <a:p>
          <a:endParaRPr lang="en-US"/>
        </a:p>
      </dgm:t>
    </dgm:pt>
    <dgm:pt modelId="{838224E5-D8D3-43A9-BD93-AFA17C22039B}">
      <dgm:prSet/>
      <dgm:spPr/>
      <dgm:t>
        <a:bodyPr/>
        <a:lstStyle/>
        <a:p>
          <a:r>
            <a:rPr lang="en-US"/>
            <a:t>Broader, diversified market of journalism employers</a:t>
          </a:r>
        </a:p>
      </dgm:t>
    </dgm:pt>
    <dgm:pt modelId="{556F3FB3-FDE4-46AE-B8F0-101A5DA54122}" type="parTrans" cxnId="{857B7937-C737-457A-BE90-0C68B96F4FEC}">
      <dgm:prSet/>
      <dgm:spPr/>
      <dgm:t>
        <a:bodyPr/>
        <a:lstStyle/>
        <a:p>
          <a:endParaRPr lang="en-US"/>
        </a:p>
      </dgm:t>
    </dgm:pt>
    <dgm:pt modelId="{9AD4CDF2-52C2-43C9-84FE-D85FCAC1EB87}" type="sibTrans" cxnId="{857B7937-C737-457A-BE90-0C68B96F4FEC}">
      <dgm:prSet/>
      <dgm:spPr/>
      <dgm:t>
        <a:bodyPr/>
        <a:lstStyle/>
        <a:p>
          <a:endParaRPr lang="en-US"/>
        </a:p>
      </dgm:t>
    </dgm:pt>
    <dgm:pt modelId="{47A1DFDD-6BD3-4E0D-A8FD-9FF227A8393B}">
      <dgm:prSet/>
      <dgm:spPr/>
      <dgm:t>
        <a:bodyPr/>
        <a:lstStyle/>
        <a:p>
          <a:r>
            <a:rPr lang="en-US"/>
            <a:t>Pay levels can be $21 an hour</a:t>
          </a:r>
        </a:p>
      </dgm:t>
    </dgm:pt>
    <dgm:pt modelId="{3B0EE594-CBC7-4A30-8B06-48267470BCCC}" type="parTrans" cxnId="{33CF9BB9-FCD3-4A62-A96D-ABB3048CDAF6}">
      <dgm:prSet/>
      <dgm:spPr/>
      <dgm:t>
        <a:bodyPr/>
        <a:lstStyle/>
        <a:p>
          <a:endParaRPr lang="en-US"/>
        </a:p>
      </dgm:t>
    </dgm:pt>
    <dgm:pt modelId="{4AB48DED-DEF7-416D-BCBF-3B853D964B5D}" type="sibTrans" cxnId="{33CF9BB9-FCD3-4A62-A96D-ABB3048CDAF6}">
      <dgm:prSet/>
      <dgm:spPr/>
      <dgm:t>
        <a:bodyPr/>
        <a:lstStyle/>
        <a:p>
          <a:endParaRPr lang="en-US"/>
        </a:p>
      </dgm:t>
    </dgm:pt>
    <dgm:pt modelId="{2E4B49C9-F5F6-46CE-8600-78F93F0FCA69}">
      <dgm:prSet/>
      <dgm:spPr/>
      <dgm:t>
        <a:bodyPr/>
        <a:lstStyle/>
        <a:p>
          <a:r>
            <a:rPr lang="en-US"/>
            <a:t>High rents as students transition from student lifestyle</a:t>
          </a:r>
        </a:p>
      </dgm:t>
    </dgm:pt>
    <dgm:pt modelId="{5FEA0682-5575-4483-B0F9-2AAE9200FE22}" type="parTrans" cxnId="{AF3D1CCD-863D-405D-938F-9E93A1CB0179}">
      <dgm:prSet/>
      <dgm:spPr/>
      <dgm:t>
        <a:bodyPr/>
        <a:lstStyle/>
        <a:p>
          <a:endParaRPr lang="en-US"/>
        </a:p>
      </dgm:t>
    </dgm:pt>
    <dgm:pt modelId="{3EBB222D-443B-4618-8314-3D018A6B48F4}" type="sibTrans" cxnId="{AF3D1CCD-863D-405D-938F-9E93A1CB0179}">
      <dgm:prSet/>
      <dgm:spPr/>
      <dgm:t>
        <a:bodyPr/>
        <a:lstStyle/>
        <a:p>
          <a:endParaRPr lang="en-US"/>
        </a:p>
      </dgm:t>
    </dgm:pt>
    <dgm:pt modelId="{52140F4B-F25E-43DB-B733-F4FD682E875E}">
      <dgm:prSet/>
      <dgm:spPr/>
      <dgm:t>
        <a:bodyPr/>
        <a:lstStyle/>
        <a:p>
          <a:r>
            <a:rPr lang="en-US" dirty="0"/>
            <a:t>Lack of mid-career support</a:t>
          </a:r>
        </a:p>
      </dgm:t>
    </dgm:pt>
    <dgm:pt modelId="{DB7AC558-9393-418B-9FEB-FF4AF8CBD2FA}" type="parTrans" cxnId="{CED3F447-261C-4B44-8AEC-F2BD01E263DE}">
      <dgm:prSet/>
      <dgm:spPr/>
      <dgm:t>
        <a:bodyPr/>
        <a:lstStyle/>
        <a:p>
          <a:endParaRPr lang="en-US"/>
        </a:p>
      </dgm:t>
    </dgm:pt>
    <dgm:pt modelId="{DA53BA42-8B91-47FB-977E-FE5BD165951E}" type="sibTrans" cxnId="{CED3F447-261C-4B44-8AEC-F2BD01E263DE}">
      <dgm:prSet/>
      <dgm:spPr/>
      <dgm:t>
        <a:bodyPr/>
        <a:lstStyle/>
        <a:p>
          <a:endParaRPr lang="en-US"/>
        </a:p>
      </dgm:t>
    </dgm:pt>
    <dgm:pt modelId="{DF49144B-791C-457A-8831-96D1DD203487}">
      <dgm:prSet/>
      <dgm:spPr/>
      <dgm:t>
        <a:bodyPr/>
        <a:lstStyle/>
        <a:p>
          <a:r>
            <a:rPr lang="en-US" dirty="0"/>
            <a:t>Churn in industry</a:t>
          </a:r>
        </a:p>
      </dgm:t>
    </dgm:pt>
    <dgm:pt modelId="{4B56FC3D-D20F-4344-99F0-81AF39ADD3BD}" type="parTrans" cxnId="{532F77E0-662F-4D10-BC0A-073E077FF5E3}">
      <dgm:prSet/>
      <dgm:spPr/>
      <dgm:t>
        <a:bodyPr/>
        <a:lstStyle/>
        <a:p>
          <a:endParaRPr lang="en-US"/>
        </a:p>
      </dgm:t>
    </dgm:pt>
    <dgm:pt modelId="{6C41982B-5D36-4545-B713-1F049658619E}" type="sibTrans" cxnId="{532F77E0-662F-4D10-BC0A-073E077FF5E3}">
      <dgm:prSet/>
      <dgm:spPr/>
      <dgm:t>
        <a:bodyPr/>
        <a:lstStyle/>
        <a:p>
          <a:endParaRPr lang="en-US"/>
        </a:p>
      </dgm:t>
    </dgm:pt>
    <dgm:pt modelId="{92575BB8-E0D5-D84A-B5EE-89487F3B3D63}">
      <dgm:prSet/>
      <dgm:spPr/>
      <dgm:t>
        <a:bodyPr/>
        <a:lstStyle/>
        <a:p>
          <a:r>
            <a:rPr lang="en-US" dirty="0"/>
            <a:t>Lack of overarching industry-education connection since middle of last decade</a:t>
          </a:r>
        </a:p>
      </dgm:t>
    </dgm:pt>
    <dgm:pt modelId="{6C0BF244-D3A9-4C45-9FBD-C7B16030556B}" type="parTrans" cxnId="{78FA28A3-8D73-DF47-AF44-7A787A7D176E}">
      <dgm:prSet/>
      <dgm:spPr/>
      <dgm:t>
        <a:bodyPr/>
        <a:lstStyle/>
        <a:p>
          <a:endParaRPr lang="en-GB"/>
        </a:p>
      </dgm:t>
    </dgm:pt>
    <dgm:pt modelId="{668BFEE5-FFB7-8948-9C87-450C53FB2533}" type="sibTrans" cxnId="{78FA28A3-8D73-DF47-AF44-7A787A7D176E}">
      <dgm:prSet/>
      <dgm:spPr/>
      <dgm:t>
        <a:bodyPr/>
        <a:lstStyle/>
        <a:p>
          <a:endParaRPr lang="en-GB"/>
        </a:p>
      </dgm:t>
    </dgm:pt>
    <dgm:pt modelId="{F04A393B-FAF1-E344-A73B-4B28694CC4BB}">
      <dgm:prSet/>
      <dgm:spPr/>
      <dgm:t>
        <a:bodyPr/>
        <a:lstStyle/>
        <a:p>
          <a:r>
            <a:rPr lang="en-GB" dirty="0"/>
            <a:t>Industry report and project advertising journalism education</a:t>
          </a:r>
        </a:p>
      </dgm:t>
    </dgm:pt>
    <dgm:pt modelId="{42D0AECB-AB1D-E14E-800D-2AF5C9E989FD}" type="parTrans" cxnId="{939FCDDB-0841-3A46-B79C-FF741514ADF4}">
      <dgm:prSet/>
      <dgm:spPr/>
      <dgm:t>
        <a:bodyPr/>
        <a:lstStyle/>
        <a:p>
          <a:endParaRPr lang="en-GB"/>
        </a:p>
      </dgm:t>
    </dgm:pt>
    <dgm:pt modelId="{7B41C17A-A63E-224E-AE17-120F507B84C8}" type="sibTrans" cxnId="{939FCDDB-0841-3A46-B79C-FF741514ADF4}">
      <dgm:prSet/>
      <dgm:spPr/>
      <dgm:t>
        <a:bodyPr/>
        <a:lstStyle/>
        <a:p>
          <a:endParaRPr lang="en-GB"/>
        </a:p>
      </dgm:t>
    </dgm:pt>
    <dgm:pt modelId="{B6071B3B-EF76-1D44-BD8C-7119086BE731}">
      <dgm:prSet/>
      <dgm:spPr/>
      <dgm:t>
        <a:bodyPr/>
        <a:lstStyle/>
        <a:p>
          <a:r>
            <a:rPr lang="en-GB" dirty="0"/>
            <a:t>Conflicts with communication we have with newsrooms</a:t>
          </a:r>
        </a:p>
      </dgm:t>
    </dgm:pt>
    <dgm:pt modelId="{3E9551A9-99C7-0141-A750-14D61EB4DB57}" type="parTrans" cxnId="{9C48F993-35D5-DF4B-949A-147A09F4547F}">
      <dgm:prSet/>
      <dgm:spPr/>
      <dgm:t>
        <a:bodyPr/>
        <a:lstStyle/>
        <a:p>
          <a:endParaRPr lang="en-GB"/>
        </a:p>
      </dgm:t>
    </dgm:pt>
    <dgm:pt modelId="{7691CE08-E16F-784F-BDB3-E99B7512BC11}" type="sibTrans" cxnId="{9C48F993-35D5-DF4B-949A-147A09F4547F}">
      <dgm:prSet/>
      <dgm:spPr/>
      <dgm:t>
        <a:bodyPr/>
        <a:lstStyle/>
        <a:p>
          <a:endParaRPr lang="en-GB"/>
        </a:p>
      </dgm:t>
    </dgm:pt>
    <dgm:pt modelId="{8F1172C6-5288-2447-90A8-8CD04A672125}" type="pres">
      <dgm:prSet presAssocID="{D549F7EC-3166-4975-9DEA-ED78DB3BF5C9}" presName="vert0" presStyleCnt="0">
        <dgm:presLayoutVars>
          <dgm:dir/>
          <dgm:animOne val="branch"/>
          <dgm:animLvl val="lvl"/>
        </dgm:presLayoutVars>
      </dgm:prSet>
      <dgm:spPr/>
    </dgm:pt>
    <dgm:pt modelId="{CED17643-B9BA-F744-BEE4-237727AF9AE5}" type="pres">
      <dgm:prSet presAssocID="{0CA28344-6253-48D4-886F-AB05E6C27B60}" presName="thickLine" presStyleLbl="alignNode1" presStyleIdx="0" presStyleCnt="9"/>
      <dgm:spPr/>
    </dgm:pt>
    <dgm:pt modelId="{6D6841DE-CAB7-804E-97ED-C6151C9D5321}" type="pres">
      <dgm:prSet presAssocID="{0CA28344-6253-48D4-886F-AB05E6C27B60}" presName="horz1" presStyleCnt="0"/>
      <dgm:spPr/>
    </dgm:pt>
    <dgm:pt modelId="{FBFCF5F4-EB98-7941-B51F-4FE5000488E5}" type="pres">
      <dgm:prSet presAssocID="{0CA28344-6253-48D4-886F-AB05E6C27B60}" presName="tx1" presStyleLbl="revTx" presStyleIdx="0" presStyleCnt="9"/>
      <dgm:spPr/>
    </dgm:pt>
    <dgm:pt modelId="{BE8F0E8F-7336-E244-88FE-3170F7C1D2D3}" type="pres">
      <dgm:prSet presAssocID="{0CA28344-6253-48D4-886F-AB05E6C27B60}" presName="vert1" presStyleCnt="0"/>
      <dgm:spPr/>
    </dgm:pt>
    <dgm:pt modelId="{B45D8285-4E25-CE4D-8226-801C325136E1}" type="pres">
      <dgm:prSet presAssocID="{838224E5-D8D3-43A9-BD93-AFA17C22039B}" presName="thickLine" presStyleLbl="alignNode1" presStyleIdx="1" presStyleCnt="9"/>
      <dgm:spPr/>
    </dgm:pt>
    <dgm:pt modelId="{5606B00F-3211-1E4A-AF23-6727DED793FA}" type="pres">
      <dgm:prSet presAssocID="{838224E5-D8D3-43A9-BD93-AFA17C22039B}" presName="horz1" presStyleCnt="0"/>
      <dgm:spPr/>
    </dgm:pt>
    <dgm:pt modelId="{495ADA92-B56F-204A-948D-F9B3E34F008E}" type="pres">
      <dgm:prSet presAssocID="{838224E5-D8D3-43A9-BD93-AFA17C22039B}" presName="tx1" presStyleLbl="revTx" presStyleIdx="1" presStyleCnt="9"/>
      <dgm:spPr/>
    </dgm:pt>
    <dgm:pt modelId="{445BC017-B7C4-C448-B2AC-8502D92E046F}" type="pres">
      <dgm:prSet presAssocID="{838224E5-D8D3-43A9-BD93-AFA17C22039B}" presName="vert1" presStyleCnt="0"/>
      <dgm:spPr/>
    </dgm:pt>
    <dgm:pt modelId="{CE3FEEFA-579D-2344-8D03-B614E781F21A}" type="pres">
      <dgm:prSet presAssocID="{47A1DFDD-6BD3-4E0D-A8FD-9FF227A8393B}" presName="thickLine" presStyleLbl="alignNode1" presStyleIdx="2" presStyleCnt="9"/>
      <dgm:spPr/>
    </dgm:pt>
    <dgm:pt modelId="{BF398E18-81F7-C445-B542-B0F04562EE03}" type="pres">
      <dgm:prSet presAssocID="{47A1DFDD-6BD3-4E0D-A8FD-9FF227A8393B}" presName="horz1" presStyleCnt="0"/>
      <dgm:spPr/>
    </dgm:pt>
    <dgm:pt modelId="{8E71AA72-E042-FE4F-94D4-77985669D0FF}" type="pres">
      <dgm:prSet presAssocID="{47A1DFDD-6BD3-4E0D-A8FD-9FF227A8393B}" presName="tx1" presStyleLbl="revTx" presStyleIdx="2" presStyleCnt="9"/>
      <dgm:spPr/>
    </dgm:pt>
    <dgm:pt modelId="{EB078D93-A4DA-D04C-B688-44F239EB7986}" type="pres">
      <dgm:prSet presAssocID="{47A1DFDD-6BD3-4E0D-A8FD-9FF227A8393B}" presName="vert1" presStyleCnt="0"/>
      <dgm:spPr/>
    </dgm:pt>
    <dgm:pt modelId="{CC59CF9B-AB6B-C14B-8D99-F055F88AB13F}" type="pres">
      <dgm:prSet presAssocID="{2E4B49C9-F5F6-46CE-8600-78F93F0FCA69}" presName="thickLine" presStyleLbl="alignNode1" presStyleIdx="3" presStyleCnt="9"/>
      <dgm:spPr/>
    </dgm:pt>
    <dgm:pt modelId="{458139B3-27E7-8540-B67A-76BCD14A3340}" type="pres">
      <dgm:prSet presAssocID="{2E4B49C9-F5F6-46CE-8600-78F93F0FCA69}" presName="horz1" presStyleCnt="0"/>
      <dgm:spPr/>
    </dgm:pt>
    <dgm:pt modelId="{30A1BEA3-9C36-BD4E-81D7-C9ABA4A59CC5}" type="pres">
      <dgm:prSet presAssocID="{2E4B49C9-F5F6-46CE-8600-78F93F0FCA69}" presName="tx1" presStyleLbl="revTx" presStyleIdx="3" presStyleCnt="9"/>
      <dgm:spPr/>
    </dgm:pt>
    <dgm:pt modelId="{A8891BC4-DEE4-F649-AD75-E81814DDBA0F}" type="pres">
      <dgm:prSet presAssocID="{2E4B49C9-F5F6-46CE-8600-78F93F0FCA69}" presName="vert1" presStyleCnt="0"/>
      <dgm:spPr/>
    </dgm:pt>
    <dgm:pt modelId="{B86BDEEB-FF40-CF47-8716-1C82237144B8}" type="pres">
      <dgm:prSet presAssocID="{52140F4B-F25E-43DB-B733-F4FD682E875E}" presName="thickLine" presStyleLbl="alignNode1" presStyleIdx="4" presStyleCnt="9"/>
      <dgm:spPr/>
    </dgm:pt>
    <dgm:pt modelId="{5181656C-2454-8140-85C2-EDCF19A26E19}" type="pres">
      <dgm:prSet presAssocID="{52140F4B-F25E-43DB-B733-F4FD682E875E}" presName="horz1" presStyleCnt="0"/>
      <dgm:spPr/>
    </dgm:pt>
    <dgm:pt modelId="{2820EB0C-57A9-5148-851A-726698311CBE}" type="pres">
      <dgm:prSet presAssocID="{52140F4B-F25E-43DB-B733-F4FD682E875E}" presName="tx1" presStyleLbl="revTx" presStyleIdx="4" presStyleCnt="9"/>
      <dgm:spPr/>
    </dgm:pt>
    <dgm:pt modelId="{7CC6C930-A753-DD48-9AC0-38C841F03BCE}" type="pres">
      <dgm:prSet presAssocID="{52140F4B-F25E-43DB-B733-F4FD682E875E}" presName="vert1" presStyleCnt="0"/>
      <dgm:spPr/>
    </dgm:pt>
    <dgm:pt modelId="{1087484F-553D-4047-BC79-FBE1836E4F29}" type="pres">
      <dgm:prSet presAssocID="{DF49144B-791C-457A-8831-96D1DD203487}" presName="thickLine" presStyleLbl="alignNode1" presStyleIdx="5" presStyleCnt="9"/>
      <dgm:spPr/>
    </dgm:pt>
    <dgm:pt modelId="{CD3574CC-E001-5944-9679-CF59AA71DF8B}" type="pres">
      <dgm:prSet presAssocID="{DF49144B-791C-457A-8831-96D1DD203487}" presName="horz1" presStyleCnt="0"/>
      <dgm:spPr/>
    </dgm:pt>
    <dgm:pt modelId="{ECB832E9-2232-9843-AF82-121BCF157460}" type="pres">
      <dgm:prSet presAssocID="{DF49144B-791C-457A-8831-96D1DD203487}" presName="tx1" presStyleLbl="revTx" presStyleIdx="5" presStyleCnt="9"/>
      <dgm:spPr/>
    </dgm:pt>
    <dgm:pt modelId="{60D751FA-BA3B-3349-9BA5-837BDF3E282E}" type="pres">
      <dgm:prSet presAssocID="{DF49144B-791C-457A-8831-96D1DD203487}" presName="vert1" presStyleCnt="0"/>
      <dgm:spPr/>
    </dgm:pt>
    <dgm:pt modelId="{5B2A3F41-5F39-0146-8084-403D9A7E9A3E}" type="pres">
      <dgm:prSet presAssocID="{92575BB8-E0D5-D84A-B5EE-89487F3B3D63}" presName="thickLine" presStyleLbl="alignNode1" presStyleIdx="6" presStyleCnt="9"/>
      <dgm:spPr/>
    </dgm:pt>
    <dgm:pt modelId="{FA777597-097C-2446-BDB8-56C42362C2C6}" type="pres">
      <dgm:prSet presAssocID="{92575BB8-E0D5-D84A-B5EE-89487F3B3D63}" presName="horz1" presStyleCnt="0"/>
      <dgm:spPr/>
    </dgm:pt>
    <dgm:pt modelId="{7D16A5FF-8D5B-1744-A89B-34D94C723B9A}" type="pres">
      <dgm:prSet presAssocID="{92575BB8-E0D5-D84A-B5EE-89487F3B3D63}" presName="tx1" presStyleLbl="revTx" presStyleIdx="6" presStyleCnt="9"/>
      <dgm:spPr/>
    </dgm:pt>
    <dgm:pt modelId="{15FD4E7D-A8AB-7E43-B857-C436761603E2}" type="pres">
      <dgm:prSet presAssocID="{92575BB8-E0D5-D84A-B5EE-89487F3B3D63}" presName="vert1" presStyleCnt="0"/>
      <dgm:spPr/>
    </dgm:pt>
    <dgm:pt modelId="{C4181AEB-C671-DA4D-903C-8A0787661D23}" type="pres">
      <dgm:prSet presAssocID="{F04A393B-FAF1-E344-A73B-4B28694CC4BB}" presName="thickLine" presStyleLbl="alignNode1" presStyleIdx="7" presStyleCnt="9"/>
      <dgm:spPr/>
    </dgm:pt>
    <dgm:pt modelId="{1D83002F-9252-EC49-8BD7-A21EB66CF118}" type="pres">
      <dgm:prSet presAssocID="{F04A393B-FAF1-E344-A73B-4B28694CC4BB}" presName="horz1" presStyleCnt="0"/>
      <dgm:spPr/>
    </dgm:pt>
    <dgm:pt modelId="{1231D338-2CFD-7A4A-826E-4476413FC317}" type="pres">
      <dgm:prSet presAssocID="{F04A393B-FAF1-E344-A73B-4B28694CC4BB}" presName="tx1" presStyleLbl="revTx" presStyleIdx="7" presStyleCnt="9"/>
      <dgm:spPr/>
    </dgm:pt>
    <dgm:pt modelId="{DE61AC74-573E-BD4A-AD29-22A86AA154D9}" type="pres">
      <dgm:prSet presAssocID="{F04A393B-FAF1-E344-A73B-4B28694CC4BB}" presName="vert1" presStyleCnt="0"/>
      <dgm:spPr/>
    </dgm:pt>
    <dgm:pt modelId="{3BFE5FF0-7E50-894A-9462-F0D2DD0CF947}" type="pres">
      <dgm:prSet presAssocID="{B6071B3B-EF76-1D44-BD8C-7119086BE731}" presName="thickLine" presStyleLbl="alignNode1" presStyleIdx="8" presStyleCnt="9"/>
      <dgm:spPr/>
    </dgm:pt>
    <dgm:pt modelId="{C9589BAE-B736-0047-B0AE-5681724BADA9}" type="pres">
      <dgm:prSet presAssocID="{B6071B3B-EF76-1D44-BD8C-7119086BE731}" presName="horz1" presStyleCnt="0"/>
      <dgm:spPr/>
    </dgm:pt>
    <dgm:pt modelId="{8717A546-7F75-4548-8027-27A872C11EDB}" type="pres">
      <dgm:prSet presAssocID="{B6071B3B-EF76-1D44-BD8C-7119086BE731}" presName="tx1" presStyleLbl="revTx" presStyleIdx="8" presStyleCnt="9"/>
      <dgm:spPr/>
    </dgm:pt>
    <dgm:pt modelId="{1F1B8D04-0F4B-4749-A89F-784FE63F2993}" type="pres">
      <dgm:prSet presAssocID="{B6071B3B-EF76-1D44-BD8C-7119086BE731}" presName="vert1" presStyleCnt="0"/>
      <dgm:spPr/>
    </dgm:pt>
  </dgm:ptLst>
  <dgm:cxnLst>
    <dgm:cxn modelId="{D8314108-C05A-DC4F-AE4F-416B3EE57AD4}" type="presOf" srcId="{47A1DFDD-6BD3-4E0D-A8FD-9FF227A8393B}" destId="{8E71AA72-E042-FE4F-94D4-77985669D0FF}" srcOrd="0" destOrd="0" presId="urn:microsoft.com/office/officeart/2008/layout/LinedList"/>
    <dgm:cxn modelId="{BBCD5830-A453-DE4C-BA1F-A0C01E75EA6E}" type="presOf" srcId="{0CA28344-6253-48D4-886F-AB05E6C27B60}" destId="{FBFCF5F4-EB98-7941-B51F-4FE5000488E5}" srcOrd="0" destOrd="0" presId="urn:microsoft.com/office/officeart/2008/layout/LinedList"/>
    <dgm:cxn modelId="{D636B834-ACB8-DE4A-9CF0-353ABF106B35}" type="presOf" srcId="{92575BB8-E0D5-D84A-B5EE-89487F3B3D63}" destId="{7D16A5FF-8D5B-1744-A89B-34D94C723B9A}" srcOrd="0" destOrd="0" presId="urn:microsoft.com/office/officeart/2008/layout/LinedList"/>
    <dgm:cxn modelId="{857B7937-C737-457A-BE90-0C68B96F4FEC}" srcId="{D549F7EC-3166-4975-9DEA-ED78DB3BF5C9}" destId="{838224E5-D8D3-43A9-BD93-AFA17C22039B}" srcOrd="1" destOrd="0" parTransId="{556F3FB3-FDE4-46AE-B8F0-101A5DA54122}" sibTransId="{9AD4CDF2-52C2-43C9-84FE-D85FCAC1EB87}"/>
    <dgm:cxn modelId="{CED3F447-261C-4B44-8AEC-F2BD01E263DE}" srcId="{D549F7EC-3166-4975-9DEA-ED78DB3BF5C9}" destId="{52140F4B-F25E-43DB-B733-F4FD682E875E}" srcOrd="4" destOrd="0" parTransId="{DB7AC558-9393-418B-9FEB-FF4AF8CBD2FA}" sibTransId="{DA53BA42-8B91-47FB-977E-FE5BD165951E}"/>
    <dgm:cxn modelId="{1E17D548-4E59-45B1-A5E1-5E98F03C8A55}" srcId="{D549F7EC-3166-4975-9DEA-ED78DB3BF5C9}" destId="{0CA28344-6253-48D4-886F-AB05E6C27B60}" srcOrd="0" destOrd="0" parTransId="{123F07ED-2D52-4694-94F6-531552DDB922}" sibTransId="{E5446F8B-604B-4272-A221-95CBCE75DCD1}"/>
    <dgm:cxn modelId="{2C84C16B-6428-404F-B3C2-D75BF3F146D7}" type="presOf" srcId="{B6071B3B-EF76-1D44-BD8C-7119086BE731}" destId="{8717A546-7F75-4548-8027-27A872C11EDB}" srcOrd="0" destOrd="0" presId="urn:microsoft.com/office/officeart/2008/layout/LinedList"/>
    <dgm:cxn modelId="{2BA81276-B538-714B-9DE4-317899AC779F}" type="presOf" srcId="{F04A393B-FAF1-E344-A73B-4B28694CC4BB}" destId="{1231D338-2CFD-7A4A-826E-4476413FC317}" srcOrd="0" destOrd="0" presId="urn:microsoft.com/office/officeart/2008/layout/LinedList"/>
    <dgm:cxn modelId="{FBCDAE7E-0427-7B4F-A90F-E7AEA06A0C26}" type="presOf" srcId="{838224E5-D8D3-43A9-BD93-AFA17C22039B}" destId="{495ADA92-B56F-204A-948D-F9B3E34F008E}" srcOrd="0" destOrd="0" presId="urn:microsoft.com/office/officeart/2008/layout/LinedList"/>
    <dgm:cxn modelId="{9C48F993-35D5-DF4B-949A-147A09F4547F}" srcId="{D549F7EC-3166-4975-9DEA-ED78DB3BF5C9}" destId="{B6071B3B-EF76-1D44-BD8C-7119086BE731}" srcOrd="8" destOrd="0" parTransId="{3E9551A9-99C7-0141-A750-14D61EB4DB57}" sibTransId="{7691CE08-E16F-784F-BDB3-E99B7512BC11}"/>
    <dgm:cxn modelId="{81BD2094-CAE0-D846-B318-54E7B9D1A2AC}" type="presOf" srcId="{D549F7EC-3166-4975-9DEA-ED78DB3BF5C9}" destId="{8F1172C6-5288-2447-90A8-8CD04A672125}" srcOrd="0" destOrd="0" presId="urn:microsoft.com/office/officeart/2008/layout/LinedList"/>
    <dgm:cxn modelId="{78FA28A3-8D73-DF47-AF44-7A787A7D176E}" srcId="{D549F7EC-3166-4975-9DEA-ED78DB3BF5C9}" destId="{92575BB8-E0D5-D84A-B5EE-89487F3B3D63}" srcOrd="6" destOrd="0" parTransId="{6C0BF244-D3A9-4C45-9FBD-C7B16030556B}" sibTransId="{668BFEE5-FFB7-8948-9C87-450C53FB2533}"/>
    <dgm:cxn modelId="{E777D2B3-4E06-F447-A911-3E31ECFF7E7C}" type="presOf" srcId="{2E4B49C9-F5F6-46CE-8600-78F93F0FCA69}" destId="{30A1BEA3-9C36-BD4E-81D7-C9ABA4A59CC5}" srcOrd="0" destOrd="0" presId="urn:microsoft.com/office/officeart/2008/layout/LinedList"/>
    <dgm:cxn modelId="{33CF9BB9-FCD3-4A62-A96D-ABB3048CDAF6}" srcId="{D549F7EC-3166-4975-9DEA-ED78DB3BF5C9}" destId="{47A1DFDD-6BD3-4E0D-A8FD-9FF227A8393B}" srcOrd="2" destOrd="0" parTransId="{3B0EE594-CBC7-4A30-8B06-48267470BCCC}" sibTransId="{4AB48DED-DEF7-416D-BCBF-3B853D964B5D}"/>
    <dgm:cxn modelId="{AF3D1CCD-863D-405D-938F-9E93A1CB0179}" srcId="{D549F7EC-3166-4975-9DEA-ED78DB3BF5C9}" destId="{2E4B49C9-F5F6-46CE-8600-78F93F0FCA69}" srcOrd="3" destOrd="0" parTransId="{5FEA0682-5575-4483-B0F9-2AAE9200FE22}" sibTransId="{3EBB222D-443B-4618-8314-3D018A6B48F4}"/>
    <dgm:cxn modelId="{34A1F9D4-AE11-BC47-A8B7-9A7ADD697DE5}" type="presOf" srcId="{DF49144B-791C-457A-8831-96D1DD203487}" destId="{ECB832E9-2232-9843-AF82-121BCF157460}" srcOrd="0" destOrd="0" presId="urn:microsoft.com/office/officeart/2008/layout/LinedList"/>
    <dgm:cxn modelId="{D3F4DFDA-D17B-484A-9405-9A28AA1A410F}" type="presOf" srcId="{52140F4B-F25E-43DB-B733-F4FD682E875E}" destId="{2820EB0C-57A9-5148-851A-726698311CBE}" srcOrd="0" destOrd="0" presId="urn:microsoft.com/office/officeart/2008/layout/LinedList"/>
    <dgm:cxn modelId="{939FCDDB-0841-3A46-B79C-FF741514ADF4}" srcId="{D549F7EC-3166-4975-9DEA-ED78DB3BF5C9}" destId="{F04A393B-FAF1-E344-A73B-4B28694CC4BB}" srcOrd="7" destOrd="0" parTransId="{42D0AECB-AB1D-E14E-800D-2AF5C9E989FD}" sibTransId="{7B41C17A-A63E-224E-AE17-120F507B84C8}"/>
    <dgm:cxn modelId="{532F77E0-662F-4D10-BC0A-073E077FF5E3}" srcId="{D549F7EC-3166-4975-9DEA-ED78DB3BF5C9}" destId="{DF49144B-791C-457A-8831-96D1DD203487}" srcOrd="5" destOrd="0" parTransId="{4B56FC3D-D20F-4344-99F0-81AF39ADD3BD}" sibTransId="{6C41982B-5D36-4545-B713-1F049658619E}"/>
    <dgm:cxn modelId="{D537D099-2D19-404B-AB76-CA69FA180199}" type="presParOf" srcId="{8F1172C6-5288-2447-90A8-8CD04A672125}" destId="{CED17643-B9BA-F744-BEE4-237727AF9AE5}" srcOrd="0" destOrd="0" presId="urn:microsoft.com/office/officeart/2008/layout/LinedList"/>
    <dgm:cxn modelId="{873CBC36-F88F-BE48-8B40-D25F1BA681C1}" type="presParOf" srcId="{8F1172C6-5288-2447-90A8-8CD04A672125}" destId="{6D6841DE-CAB7-804E-97ED-C6151C9D5321}" srcOrd="1" destOrd="0" presId="urn:microsoft.com/office/officeart/2008/layout/LinedList"/>
    <dgm:cxn modelId="{8DFD3A7A-7858-5640-9CF2-4B1F98DB00BE}" type="presParOf" srcId="{6D6841DE-CAB7-804E-97ED-C6151C9D5321}" destId="{FBFCF5F4-EB98-7941-B51F-4FE5000488E5}" srcOrd="0" destOrd="0" presId="urn:microsoft.com/office/officeart/2008/layout/LinedList"/>
    <dgm:cxn modelId="{D25A4133-6AE6-1F48-BD4C-0BA99541D300}" type="presParOf" srcId="{6D6841DE-CAB7-804E-97ED-C6151C9D5321}" destId="{BE8F0E8F-7336-E244-88FE-3170F7C1D2D3}" srcOrd="1" destOrd="0" presId="urn:microsoft.com/office/officeart/2008/layout/LinedList"/>
    <dgm:cxn modelId="{A29585E1-961A-0244-AFCD-A608A4E17AC1}" type="presParOf" srcId="{8F1172C6-5288-2447-90A8-8CD04A672125}" destId="{B45D8285-4E25-CE4D-8226-801C325136E1}" srcOrd="2" destOrd="0" presId="urn:microsoft.com/office/officeart/2008/layout/LinedList"/>
    <dgm:cxn modelId="{004266B8-CE9F-0E4F-AF1D-51C9C1AE1D14}" type="presParOf" srcId="{8F1172C6-5288-2447-90A8-8CD04A672125}" destId="{5606B00F-3211-1E4A-AF23-6727DED793FA}" srcOrd="3" destOrd="0" presId="urn:microsoft.com/office/officeart/2008/layout/LinedList"/>
    <dgm:cxn modelId="{3BEAA502-AB3D-494D-BD39-7C115014967D}" type="presParOf" srcId="{5606B00F-3211-1E4A-AF23-6727DED793FA}" destId="{495ADA92-B56F-204A-948D-F9B3E34F008E}" srcOrd="0" destOrd="0" presId="urn:microsoft.com/office/officeart/2008/layout/LinedList"/>
    <dgm:cxn modelId="{A660BBC8-0E44-2942-9AFE-2CACE68284B4}" type="presParOf" srcId="{5606B00F-3211-1E4A-AF23-6727DED793FA}" destId="{445BC017-B7C4-C448-B2AC-8502D92E046F}" srcOrd="1" destOrd="0" presId="urn:microsoft.com/office/officeart/2008/layout/LinedList"/>
    <dgm:cxn modelId="{62F35C98-2944-9E4D-9A17-E5AFBFABE333}" type="presParOf" srcId="{8F1172C6-5288-2447-90A8-8CD04A672125}" destId="{CE3FEEFA-579D-2344-8D03-B614E781F21A}" srcOrd="4" destOrd="0" presId="urn:microsoft.com/office/officeart/2008/layout/LinedList"/>
    <dgm:cxn modelId="{514D97B0-A2B1-B044-9507-EBDC8CD6A278}" type="presParOf" srcId="{8F1172C6-5288-2447-90A8-8CD04A672125}" destId="{BF398E18-81F7-C445-B542-B0F04562EE03}" srcOrd="5" destOrd="0" presId="urn:microsoft.com/office/officeart/2008/layout/LinedList"/>
    <dgm:cxn modelId="{6ABB5442-F726-1445-B179-BC785057361A}" type="presParOf" srcId="{BF398E18-81F7-C445-B542-B0F04562EE03}" destId="{8E71AA72-E042-FE4F-94D4-77985669D0FF}" srcOrd="0" destOrd="0" presId="urn:microsoft.com/office/officeart/2008/layout/LinedList"/>
    <dgm:cxn modelId="{CD81BE9A-85F2-4744-9D2C-FB82B1D18B41}" type="presParOf" srcId="{BF398E18-81F7-C445-B542-B0F04562EE03}" destId="{EB078D93-A4DA-D04C-B688-44F239EB7986}" srcOrd="1" destOrd="0" presId="urn:microsoft.com/office/officeart/2008/layout/LinedList"/>
    <dgm:cxn modelId="{7BC924D1-F52A-3246-90FD-1E4E0A68EB60}" type="presParOf" srcId="{8F1172C6-5288-2447-90A8-8CD04A672125}" destId="{CC59CF9B-AB6B-C14B-8D99-F055F88AB13F}" srcOrd="6" destOrd="0" presId="urn:microsoft.com/office/officeart/2008/layout/LinedList"/>
    <dgm:cxn modelId="{1B327B3F-7D3F-0548-8EE8-3E2A7823C254}" type="presParOf" srcId="{8F1172C6-5288-2447-90A8-8CD04A672125}" destId="{458139B3-27E7-8540-B67A-76BCD14A3340}" srcOrd="7" destOrd="0" presId="urn:microsoft.com/office/officeart/2008/layout/LinedList"/>
    <dgm:cxn modelId="{799777ED-2D08-F449-BB70-BE8A21B25D71}" type="presParOf" srcId="{458139B3-27E7-8540-B67A-76BCD14A3340}" destId="{30A1BEA3-9C36-BD4E-81D7-C9ABA4A59CC5}" srcOrd="0" destOrd="0" presId="urn:microsoft.com/office/officeart/2008/layout/LinedList"/>
    <dgm:cxn modelId="{E1991A90-DC09-3B46-9E36-803176D808FA}" type="presParOf" srcId="{458139B3-27E7-8540-B67A-76BCD14A3340}" destId="{A8891BC4-DEE4-F649-AD75-E81814DDBA0F}" srcOrd="1" destOrd="0" presId="urn:microsoft.com/office/officeart/2008/layout/LinedList"/>
    <dgm:cxn modelId="{6688C022-EB94-CA44-B86F-5C467583AEDB}" type="presParOf" srcId="{8F1172C6-5288-2447-90A8-8CD04A672125}" destId="{B86BDEEB-FF40-CF47-8716-1C82237144B8}" srcOrd="8" destOrd="0" presId="urn:microsoft.com/office/officeart/2008/layout/LinedList"/>
    <dgm:cxn modelId="{8B0CAD54-62B9-A94D-8955-E0BF8C0309EF}" type="presParOf" srcId="{8F1172C6-5288-2447-90A8-8CD04A672125}" destId="{5181656C-2454-8140-85C2-EDCF19A26E19}" srcOrd="9" destOrd="0" presId="urn:microsoft.com/office/officeart/2008/layout/LinedList"/>
    <dgm:cxn modelId="{9D4A38A0-0463-8D4F-81BF-3C04022960CF}" type="presParOf" srcId="{5181656C-2454-8140-85C2-EDCF19A26E19}" destId="{2820EB0C-57A9-5148-851A-726698311CBE}" srcOrd="0" destOrd="0" presId="urn:microsoft.com/office/officeart/2008/layout/LinedList"/>
    <dgm:cxn modelId="{79462680-434B-5740-BA1E-6E2CF47DAC13}" type="presParOf" srcId="{5181656C-2454-8140-85C2-EDCF19A26E19}" destId="{7CC6C930-A753-DD48-9AC0-38C841F03BCE}" srcOrd="1" destOrd="0" presId="urn:microsoft.com/office/officeart/2008/layout/LinedList"/>
    <dgm:cxn modelId="{4631D524-D85A-1C40-A6CF-E45517FD4BF7}" type="presParOf" srcId="{8F1172C6-5288-2447-90A8-8CD04A672125}" destId="{1087484F-553D-4047-BC79-FBE1836E4F29}" srcOrd="10" destOrd="0" presId="urn:microsoft.com/office/officeart/2008/layout/LinedList"/>
    <dgm:cxn modelId="{CC09C8F3-014D-6541-9DA4-7D5DF8C7D61D}" type="presParOf" srcId="{8F1172C6-5288-2447-90A8-8CD04A672125}" destId="{CD3574CC-E001-5944-9679-CF59AA71DF8B}" srcOrd="11" destOrd="0" presId="urn:microsoft.com/office/officeart/2008/layout/LinedList"/>
    <dgm:cxn modelId="{C2A576B1-8675-3E4D-A7D6-6CB45ED5BB8C}" type="presParOf" srcId="{CD3574CC-E001-5944-9679-CF59AA71DF8B}" destId="{ECB832E9-2232-9843-AF82-121BCF157460}" srcOrd="0" destOrd="0" presId="urn:microsoft.com/office/officeart/2008/layout/LinedList"/>
    <dgm:cxn modelId="{DC32496F-B54A-714C-8729-9FB0C1BEE1B5}" type="presParOf" srcId="{CD3574CC-E001-5944-9679-CF59AA71DF8B}" destId="{60D751FA-BA3B-3349-9BA5-837BDF3E282E}" srcOrd="1" destOrd="0" presId="urn:microsoft.com/office/officeart/2008/layout/LinedList"/>
    <dgm:cxn modelId="{9E08D314-7955-F147-936D-A3196410B0DE}" type="presParOf" srcId="{8F1172C6-5288-2447-90A8-8CD04A672125}" destId="{5B2A3F41-5F39-0146-8084-403D9A7E9A3E}" srcOrd="12" destOrd="0" presId="urn:microsoft.com/office/officeart/2008/layout/LinedList"/>
    <dgm:cxn modelId="{DFBB4AA7-4D67-2D4D-A0F1-61A013CEA853}" type="presParOf" srcId="{8F1172C6-5288-2447-90A8-8CD04A672125}" destId="{FA777597-097C-2446-BDB8-56C42362C2C6}" srcOrd="13" destOrd="0" presId="urn:microsoft.com/office/officeart/2008/layout/LinedList"/>
    <dgm:cxn modelId="{45C0EC56-D953-4D40-8850-E0ECF460C8E8}" type="presParOf" srcId="{FA777597-097C-2446-BDB8-56C42362C2C6}" destId="{7D16A5FF-8D5B-1744-A89B-34D94C723B9A}" srcOrd="0" destOrd="0" presId="urn:microsoft.com/office/officeart/2008/layout/LinedList"/>
    <dgm:cxn modelId="{D2B6E374-B01D-184E-9F96-A8922A642CE4}" type="presParOf" srcId="{FA777597-097C-2446-BDB8-56C42362C2C6}" destId="{15FD4E7D-A8AB-7E43-B857-C436761603E2}" srcOrd="1" destOrd="0" presId="urn:microsoft.com/office/officeart/2008/layout/LinedList"/>
    <dgm:cxn modelId="{B7069C18-F095-C84C-8C0E-41CC374A8685}" type="presParOf" srcId="{8F1172C6-5288-2447-90A8-8CD04A672125}" destId="{C4181AEB-C671-DA4D-903C-8A0787661D23}" srcOrd="14" destOrd="0" presId="urn:microsoft.com/office/officeart/2008/layout/LinedList"/>
    <dgm:cxn modelId="{8595435C-C42E-BF47-A0DE-8F0B2EDC6656}" type="presParOf" srcId="{8F1172C6-5288-2447-90A8-8CD04A672125}" destId="{1D83002F-9252-EC49-8BD7-A21EB66CF118}" srcOrd="15" destOrd="0" presId="urn:microsoft.com/office/officeart/2008/layout/LinedList"/>
    <dgm:cxn modelId="{0F22544B-A80C-FA45-8854-E29E10D949F0}" type="presParOf" srcId="{1D83002F-9252-EC49-8BD7-A21EB66CF118}" destId="{1231D338-2CFD-7A4A-826E-4476413FC317}" srcOrd="0" destOrd="0" presId="urn:microsoft.com/office/officeart/2008/layout/LinedList"/>
    <dgm:cxn modelId="{039F0E42-9C88-ED45-9F79-F8258E95CEF0}" type="presParOf" srcId="{1D83002F-9252-EC49-8BD7-A21EB66CF118}" destId="{DE61AC74-573E-BD4A-AD29-22A86AA154D9}" srcOrd="1" destOrd="0" presId="urn:microsoft.com/office/officeart/2008/layout/LinedList"/>
    <dgm:cxn modelId="{5AFF31CB-8B24-E14C-A308-827D1AA44CCD}" type="presParOf" srcId="{8F1172C6-5288-2447-90A8-8CD04A672125}" destId="{3BFE5FF0-7E50-894A-9462-F0D2DD0CF947}" srcOrd="16" destOrd="0" presId="urn:microsoft.com/office/officeart/2008/layout/LinedList"/>
    <dgm:cxn modelId="{B2480E01-F318-E442-A5D8-4C532CD12B94}" type="presParOf" srcId="{8F1172C6-5288-2447-90A8-8CD04A672125}" destId="{C9589BAE-B736-0047-B0AE-5681724BADA9}" srcOrd="17" destOrd="0" presId="urn:microsoft.com/office/officeart/2008/layout/LinedList"/>
    <dgm:cxn modelId="{E72C22AF-24CE-8B47-AD1A-5E0AF5A7C2CA}" type="presParOf" srcId="{C9589BAE-B736-0047-B0AE-5681724BADA9}" destId="{8717A546-7F75-4548-8027-27A872C11EDB}" srcOrd="0" destOrd="0" presId="urn:microsoft.com/office/officeart/2008/layout/LinedList"/>
    <dgm:cxn modelId="{E1CC62F4-44C3-A744-891D-0E0169AF782F}" type="presParOf" srcId="{C9589BAE-B736-0047-B0AE-5681724BADA9}" destId="{1F1B8D04-0F4B-4749-A89F-784FE63F299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ED754F-CDDC-7741-AB95-743F7F0E5358}">
      <dsp:nvSpPr>
        <dsp:cNvPr id="0" name=""/>
        <dsp:cNvSpPr/>
      </dsp:nvSpPr>
      <dsp:spPr>
        <a:xfrm>
          <a:off x="0" y="513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29F88-B0A4-2448-8F8B-E77AF47DE5C1}">
      <dsp:nvSpPr>
        <dsp:cNvPr id="0" name=""/>
        <dsp:cNvSpPr/>
      </dsp:nvSpPr>
      <dsp:spPr>
        <a:xfrm>
          <a:off x="0" y="513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All courses have been revised in the past three years</a:t>
          </a:r>
        </a:p>
      </dsp:txBody>
      <dsp:txXfrm>
        <a:off x="0" y="513"/>
        <a:ext cx="10543031" cy="600765"/>
      </dsp:txXfrm>
    </dsp:sp>
    <dsp:sp modelId="{B8B278F4-7640-8546-9DB7-B4FF416E2B11}">
      <dsp:nvSpPr>
        <dsp:cNvPr id="0" name=""/>
        <dsp:cNvSpPr/>
      </dsp:nvSpPr>
      <dsp:spPr>
        <a:xfrm>
          <a:off x="0" y="601278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04F11-49A8-8A46-812A-8600E5E5321F}">
      <dsp:nvSpPr>
        <dsp:cNvPr id="0" name=""/>
        <dsp:cNvSpPr/>
      </dsp:nvSpPr>
      <dsp:spPr>
        <a:xfrm>
          <a:off x="0" y="601278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Heavily skills oriented</a:t>
          </a:r>
        </a:p>
      </dsp:txBody>
      <dsp:txXfrm>
        <a:off x="0" y="601278"/>
        <a:ext cx="10543031" cy="600765"/>
      </dsp:txXfrm>
    </dsp:sp>
    <dsp:sp modelId="{53BCFC73-5840-5646-B717-019185F320DF}">
      <dsp:nvSpPr>
        <dsp:cNvPr id="0" name=""/>
        <dsp:cNvSpPr/>
      </dsp:nvSpPr>
      <dsp:spPr>
        <a:xfrm>
          <a:off x="0" y="1202043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D8C1F7-174C-2744-A80F-9049A4F67112}">
      <dsp:nvSpPr>
        <dsp:cNvPr id="0" name=""/>
        <dsp:cNvSpPr/>
      </dsp:nvSpPr>
      <dsp:spPr>
        <a:xfrm>
          <a:off x="0" y="1202043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Most assessments are journalism work delivered as portfolios</a:t>
          </a:r>
        </a:p>
      </dsp:txBody>
      <dsp:txXfrm>
        <a:off x="0" y="1202043"/>
        <a:ext cx="10543031" cy="600765"/>
      </dsp:txXfrm>
    </dsp:sp>
    <dsp:sp modelId="{3FFF573A-AEEC-0F4D-A7A8-83B630FE3C3F}">
      <dsp:nvSpPr>
        <dsp:cNvPr id="0" name=""/>
        <dsp:cNvSpPr/>
      </dsp:nvSpPr>
      <dsp:spPr>
        <a:xfrm>
          <a:off x="0" y="1802808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B87F73-040B-EF49-B6CB-6779557A0AE8}">
      <dsp:nvSpPr>
        <dsp:cNvPr id="0" name=""/>
        <dsp:cNvSpPr/>
      </dsp:nvSpPr>
      <dsp:spPr>
        <a:xfrm>
          <a:off x="0" y="1802808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Internships are included</a:t>
          </a:r>
        </a:p>
      </dsp:txBody>
      <dsp:txXfrm>
        <a:off x="0" y="1802808"/>
        <a:ext cx="10543031" cy="600765"/>
      </dsp:txXfrm>
    </dsp:sp>
    <dsp:sp modelId="{30687437-CE0E-D04E-A457-266D940A48F5}">
      <dsp:nvSpPr>
        <dsp:cNvPr id="0" name=""/>
        <dsp:cNvSpPr/>
      </dsp:nvSpPr>
      <dsp:spPr>
        <a:xfrm>
          <a:off x="0" y="2403574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E6EAF1-1AEF-F74F-8557-08C713C99CBC}">
      <dsp:nvSpPr>
        <dsp:cNvPr id="0" name=""/>
        <dsp:cNvSpPr/>
      </dsp:nvSpPr>
      <dsp:spPr>
        <a:xfrm>
          <a:off x="0" y="2403574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Delivery now by distance and part-time</a:t>
          </a:r>
        </a:p>
      </dsp:txBody>
      <dsp:txXfrm>
        <a:off x="0" y="2403574"/>
        <a:ext cx="10543031" cy="600765"/>
      </dsp:txXfrm>
    </dsp:sp>
    <dsp:sp modelId="{2F2B309D-FF9E-C646-9C4E-E7EF50B7031F}">
      <dsp:nvSpPr>
        <dsp:cNvPr id="0" name=""/>
        <dsp:cNvSpPr/>
      </dsp:nvSpPr>
      <dsp:spPr>
        <a:xfrm>
          <a:off x="0" y="3004339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4B6494-013D-E343-99E1-3858B1216ABF}">
      <dsp:nvSpPr>
        <dsp:cNvPr id="0" name=""/>
        <dsp:cNvSpPr/>
      </dsp:nvSpPr>
      <dsp:spPr>
        <a:xfrm>
          <a:off x="0" y="3004339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Little classroom time</a:t>
          </a:r>
        </a:p>
      </dsp:txBody>
      <dsp:txXfrm>
        <a:off x="0" y="3004339"/>
        <a:ext cx="10543031" cy="600765"/>
      </dsp:txXfrm>
    </dsp:sp>
    <dsp:sp modelId="{A25E7D3C-985C-EB41-B3CA-B017A6E903BE}">
      <dsp:nvSpPr>
        <dsp:cNvPr id="0" name=""/>
        <dsp:cNvSpPr/>
      </dsp:nvSpPr>
      <dsp:spPr>
        <a:xfrm>
          <a:off x="0" y="3605104"/>
          <a:ext cx="105430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50E9D3-6B37-D44D-8D85-B3296333F0D6}">
      <dsp:nvSpPr>
        <dsp:cNvPr id="0" name=""/>
        <dsp:cNvSpPr/>
      </dsp:nvSpPr>
      <dsp:spPr>
        <a:xfrm>
          <a:off x="0" y="3605104"/>
          <a:ext cx="10543031" cy="6007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Transformed in past five years</a:t>
          </a:r>
        </a:p>
      </dsp:txBody>
      <dsp:txXfrm>
        <a:off x="0" y="3605104"/>
        <a:ext cx="10543031" cy="6007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E0BCB5-9161-D44D-82B6-0251F6A3B970}">
      <dsp:nvSpPr>
        <dsp:cNvPr id="0" name=""/>
        <dsp:cNvSpPr/>
      </dsp:nvSpPr>
      <dsp:spPr>
        <a:xfrm>
          <a:off x="0" y="15431"/>
          <a:ext cx="5710450" cy="124897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15 to 20 teachers across the country</a:t>
          </a:r>
        </a:p>
      </dsp:txBody>
      <dsp:txXfrm>
        <a:off x="60970" y="76401"/>
        <a:ext cx="5588510" cy="1127035"/>
      </dsp:txXfrm>
    </dsp:sp>
    <dsp:sp modelId="{7C9A6863-7D3D-C342-93C4-F47088B6BEE3}">
      <dsp:nvSpPr>
        <dsp:cNvPr id="0" name=""/>
        <dsp:cNvSpPr/>
      </dsp:nvSpPr>
      <dsp:spPr>
        <a:xfrm>
          <a:off x="0" y="1365206"/>
          <a:ext cx="5710450" cy="124897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All former journalists</a:t>
          </a:r>
        </a:p>
      </dsp:txBody>
      <dsp:txXfrm>
        <a:off x="60970" y="1426176"/>
        <a:ext cx="5588510" cy="1127035"/>
      </dsp:txXfrm>
    </dsp:sp>
    <dsp:sp modelId="{6AFE0445-0379-5C45-966D-4ED22166AC2D}">
      <dsp:nvSpPr>
        <dsp:cNvPr id="0" name=""/>
        <dsp:cNvSpPr/>
      </dsp:nvSpPr>
      <dsp:spPr>
        <a:xfrm>
          <a:off x="0" y="2714981"/>
          <a:ext cx="5710450" cy="124897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10-15 years experience minimum in industry</a:t>
          </a:r>
        </a:p>
      </dsp:txBody>
      <dsp:txXfrm>
        <a:off x="60970" y="2775951"/>
        <a:ext cx="5588510" cy="1127035"/>
      </dsp:txXfrm>
    </dsp:sp>
    <dsp:sp modelId="{8F2C6D78-FE05-B943-9D77-806C7498E5F3}">
      <dsp:nvSpPr>
        <dsp:cNvPr id="0" name=""/>
        <dsp:cNvSpPr/>
      </dsp:nvSpPr>
      <dsp:spPr>
        <a:xfrm>
          <a:off x="0" y="4064756"/>
          <a:ext cx="5710450" cy="12489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Supplemented by industry tutors and guest speakers</a:t>
          </a:r>
        </a:p>
      </dsp:txBody>
      <dsp:txXfrm>
        <a:off x="60970" y="4125726"/>
        <a:ext cx="5588510" cy="11270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17643-B9BA-F744-BEE4-237727AF9AE5}">
      <dsp:nvSpPr>
        <dsp:cNvPr id="0" name=""/>
        <dsp:cNvSpPr/>
      </dsp:nvSpPr>
      <dsp:spPr>
        <a:xfrm>
          <a:off x="0" y="650"/>
          <a:ext cx="673646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FCF5F4-EB98-7941-B51F-4FE5000488E5}">
      <dsp:nvSpPr>
        <dsp:cNvPr id="0" name=""/>
        <dsp:cNvSpPr/>
      </dsp:nvSpPr>
      <dsp:spPr>
        <a:xfrm>
          <a:off x="0" y="650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Teaching not just for mainstream</a:t>
          </a:r>
        </a:p>
      </dsp:txBody>
      <dsp:txXfrm>
        <a:off x="0" y="650"/>
        <a:ext cx="6736464" cy="591984"/>
      </dsp:txXfrm>
    </dsp:sp>
    <dsp:sp modelId="{B45D8285-4E25-CE4D-8226-801C325136E1}">
      <dsp:nvSpPr>
        <dsp:cNvPr id="0" name=""/>
        <dsp:cNvSpPr/>
      </dsp:nvSpPr>
      <dsp:spPr>
        <a:xfrm>
          <a:off x="0" y="592635"/>
          <a:ext cx="6736464" cy="0"/>
        </a:xfrm>
        <a:prstGeom prst="line">
          <a:avLst/>
        </a:prstGeom>
        <a:solidFill>
          <a:schemeClr val="accent2">
            <a:hueOff val="186073"/>
            <a:satOff val="-1308"/>
            <a:lumOff val="-220"/>
            <a:alphaOff val="0"/>
          </a:schemeClr>
        </a:solidFill>
        <a:ln w="12700" cap="flat" cmpd="sng" algn="ctr">
          <a:solidFill>
            <a:schemeClr val="accent2">
              <a:hueOff val="186073"/>
              <a:satOff val="-1308"/>
              <a:lumOff val="-22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ADA92-B56F-204A-948D-F9B3E34F008E}">
      <dsp:nvSpPr>
        <dsp:cNvPr id="0" name=""/>
        <dsp:cNvSpPr/>
      </dsp:nvSpPr>
      <dsp:spPr>
        <a:xfrm>
          <a:off x="0" y="592635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Broader, diversified market of journalism employers</a:t>
          </a:r>
        </a:p>
      </dsp:txBody>
      <dsp:txXfrm>
        <a:off x="0" y="592635"/>
        <a:ext cx="6736464" cy="591984"/>
      </dsp:txXfrm>
    </dsp:sp>
    <dsp:sp modelId="{CE3FEEFA-579D-2344-8D03-B614E781F21A}">
      <dsp:nvSpPr>
        <dsp:cNvPr id="0" name=""/>
        <dsp:cNvSpPr/>
      </dsp:nvSpPr>
      <dsp:spPr>
        <a:xfrm>
          <a:off x="0" y="1184619"/>
          <a:ext cx="6736464" cy="0"/>
        </a:xfrm>
        <a:prstGeom prst="line">
          <a:avLst/>
        </a:prstGeom>
        <a:solidFill>
          <a:schemeClr val="accent2">
            <a:hueOff val="372146"/>
            <a:satOff val="-2616"/>
            <a:lumOff val="-441"/>
            <a:alphaOff val="0"/>
          </a:schemeClr>
        </a:solidFill>
        <a:ln w="12700" cap="flat" cmpd="sng" algn="ctr">
          <a:solidFill>
            <a:schemeClr val="accent2">
              <a:hueOff val="372146"/>
              <a:satOff val="-2616"/>
              <a:lumOff val="-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71AA72-E042-FE4F-94D4-77985669D0FF}">
      <dsp:nvSpPr>
        <dsp:cNvPr id="0" name=""/>
        <dsp:cNvSpPr/>
      </dsp:nvSpPr>
      <dsp:spPr>
        <a:xfrm>
          <a:off x="0" y="1184619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Pay levels can be $21 an hour</a:t>
          </a:r>
        </a:p>
      </dsp:txBody>
      <dsp:txXfrm>
        <a:off x="0" y="1184619"/>
        <a:ext cx="6736464" cy="591984"/>
      </dsp:txXfrm>
    </dsp:sp>
    <dsp:sp modelId="{CC59CF9B-AB6B-C14B-8D99-F055F88AB13F}">
      <dsp:nvSpPr>
        <dsp:cNvPr id="0" name=""/>
        <dsp:cNvSpPr/>
      </dsp:nvSpPr>
      <dsp:spPr>
        <a:xfrm>
          <a:off x="0" y="1776604"/>
          <a:ext cx="6736464" cy="0"/>
        </a:xfrm>
        <a:prstGeom prst="line">
          <a:avLst/>
        </a:prstGeom>
        <a:solidFill>
          <a:schemeClr val="accent2">
            <a:hueOff val="558219"/>
            <a:satOff val="-3924"/>
            <a:lumOff val="-661"/>
            <a:alphaOff val="0"/>
          </a:schemeClr>
        </a:solidFill>
        <a:ln w="12700" cap="flat" cmpd="sng" algn="ctr">
          <a:solidFill>
            <a:schemeClr val="accent2">
              <a:hueOff val="558219"/>
              <a:satOff val="-3924"/>
              <a:lumOff val="-6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A1BEA3-9C36-BD4E-81D7-C9ABA4A59CC5}">
      <dsp:nvSpPr>
        <dsp:cNvPr id="0" name=""/>
        <dsp:cNvSpPr/>
      </dsp:nvSpPr>
      <dsp:spPr>
        <a:xfrm>
          <a:off x="0" y="1776604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High rents as students transition from student lifestyle</a:t>
          </a:r>
        </a:p>
      </dsp:txBody>
      <dsp:txXfrm>
        <a:off x="0" y="1776604"/>
        <a:ext cx="6736464" cy="591984"/>
      </dsp:txXfrm>
    </dsp:sp>
    <dsp:sp modelId="{B86BDEEB-FF40-CF47-8716-1C82237144B8}">
      <dsp:nvSpPr>
        <dsp:cNvPr id="0" name=""/>
        <dsp:cNvSpPr/>
      </dsp:nvSpPr>
      <dsp:spPr>
        <a:xfrm>
          <a:off x="0" y="2368589"/>
          <a:ext cx="6736464" cy="0"/>
        </a:xfrm>
        <a:prstGeom prst="line">
          <a:avLst/>
        </a:prstGeom>
        <a:solidFill>
          <a:schemeClr val="accent2">
            <a:hueOff val="744291"/>
            <a:satOff val="-5233"/>
            <a:lumOff val="-882"/>
            <a:alphaOff val="0"/>
          </a:schemeClr>
        </a:solidFill>
        <a:ln w="12700" cap="flat" cmpd="sng" algn="ctr">
          <a:solidFill>
            <a:schemeClr val="accent2">
              <a:hueOff val="744291"/>
              <a:satOff val="-5233"/>
              <a:lumOff val="-8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20EB0C-57A9-5148-851A-726698311CBE}">
      <dsp:nvSpPr>
        <dsp:cNvPr id="0" name=""/>
        <dsp:cNvSpPr/>
      </dsp:nvSpPr>
      <dsp:spPr>
        <a:xfrm>
          <a:off x="0" y="2368589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Lack of mid-career support</a:t>
          </a:r>
        </a:p>
      </dsp:txBody>
      <dsp:txXfrm>
        <a:off x="0" y="2368589"/>
        <a:ext cx="6736464" cy="591984"/>
      </dsp:txXfrm>
    </dsp:sp>
    <dsp:sp modelId="{1087484F-553D-4047-BC79-FBE1836E4F29}">
      <dsp:nvSpPr>
        <dsp:cNvPr id="0" name=""/>
        <dsp:cNvSpPr/>
      </dsp:nvSpPr>
      <dsp:spPr>
        <a:xfrm>
          <a:off x="0" y="2960573"/>
          <a:ext cx="6736464" cy="0"/>
        </a:xfrm>
        <a:prstGeom prst="line">
          <a:avLst/>
        </a:prstGeom>
        <a:solidFill>
          <a:schemeClr val="accent2">
            <a:hueOff val="930364"/>
            <a:satOff val="-6541"/>
            <a:lumOff val="-1102"/>
            <a:alphaOff val="0"/>
          </a:schemeClr>
        </a:solidFill>
        <a:ln w="12700" cap="flat" cmpd="sng" algn="ctr">
          <a:solidFill>
            <a:schemeClr val="accent2">
              <a:hueOff val="930364"/>
              <a:satOff val="-6541"/>
              <a:lumOff val="-110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B832E9-2232-9843-AF82-121BCF157460}">
      <dsp:nvSpPr>
        <dsp:cNvPr id="0" name=""/>
        <dsp:cNvSpPr/>
      </dsp:nvSpPr>
      <dsp:spPr>
        <a:xfrm>
          <a:off x="0" y="2960573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Churn in industry</a:t>
          </a:r>
        </a:p>
      </dsp:txBody>
      <dsp:txXfrm>
        <a:off x="0" y="2960573"/>
        <a:ext cx="6736464" cy="591984"/>
      </dsp:txXfrm>
    </dsp:sp>
    <dsp:sp modelId="{5B2A3F41-5F39-0146-8084-403D9A7E9A3E}">
      <dsp:nvSpPr>
        <dsp:cNvPr id="0" name=""/>
        <dsp:cNvSpPr/>
      </dsp:nvSpPr>
      <dsp:spPr>
        <a:xfrm>
          <a:off x="0" y="3552558"/>
          <a:ext cx="6736464" cy="0"/>
        </a:xfrm>
        <a:prstGeom prst="line">
          <a:avLst/>
        </a:prstGeom>
        <a:solidFill>
          <a:schemeClr val="accent2">
            <a:hueOff val="1116437"/>
            <a:satOff val="-7849"/>
            <a:lumOff val="-1323"/>
            <a:alphaOff val="0"/>
          </a:schemeClr>
        </a:solidFill>
        <a:ln w="12700" cap="flat" cmpd="sng" algn="ctr">
          <a:solidFill>
            <a:schemeClr val="accent2">
              <a:hueOff val="1116437"/>
              <a:satOff val="-7849"/>
              <a:lumOff val="-132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16A5FF-8D5B-1744-A89B-34D94C723B9A}">
      <dsp:nvSpPr>
        <dsp:cNvPr id="0" name=""/>
        <dsp:cNvSpPr/>
      </dsp:nvSpPr>
      <dsp:spPr>
        <a:xfrm>
          <a:off x="0" y="3552558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Lack of overarching industry-education connection since middle of last decade</a:t>
          </a:r>
        </a:p>
      </dsp:txBody>
      <dsp:txXfrm>
        <a:off x="0" y="3552558"/>
        <a:ext cx="6736464" cy="591984"/>
      </dsp:txXfrm>
    </dsp:sp>
    <dsp:sp modelId="{C4181AEB-C671-DA4D-903C-8A0787661D23}">
      <dsp:nvSpPr>
        <dsp:cNvPr id="0" name=""/>
        <dsp:cNvSpPr/>
      </dsp:nvSpPr>
      <dsp:spPr>
        <a:xfrm>
          <a:off x="0" y="4144543"/>
          <a:ext cx="6736464" cy="0"/>
        </a:xfrm>
        <a:prstGeom prst="line">
          <a:avLst/>
        </a:prstGeom>
        <a:solidFill>
          <a:schemeClr val="accent2">
            <a:hueOff val="1302510"/>
            <a:satOff val="-9157"/>
            <a:lumOff val="-1543"/>
            <a:alphaOff val="0"/>
          </a:schemeClr>
        </a:solidFill>
        <a:ln w="12700" cap="flat" cmpd="sng" algn="ctr">
          <a:solidFill>
            <a:schemeClr val="accent2">
              <a:hueOff val="1302510"/>
              <a:satOff val="-9157"/>
              <a:lumOff val="-15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31D338-2CFD-7A4A-826E-4476413FC317}">
      <dsp:nvSpPr>
        <dsp:cNvPr id="0" name=""/>
        <dsp:cNvSpPr/>
      </dsp:nvSpPr>
      <dsp:spPr>
        <a:xfrm>
          <a:off x="0" y="4144543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Industry report and project advertising journalism education</a:t>
          </a:r>
        </a:p>
      </dsp:txBody>
      <dsp:txXfrm>
        <a:off x="0" y="4144543"/>
        <a:ext cx="6736464" cy="591984"/>
      </dsp:txXfrm>
    </dsp:sp>
    <dsp:sp modelId="{3BFE5FF0-7E50-894A-9462-F0D2DD0CF947}">
      <dsp:nvSpPr>
        <dsp:cNvPr id="0" name=""/>
        <dsp:cNvSpPr/>
      </dsp:nvSpPr>
      <dsp:spPr>
        <a:xfrm>
          <a:off x="0" y="4736527"/>
          <a:ext cx="6736464" cy="0"/>
        </a:xfrm>
        <a:prstGeom prst="line">
          <a:avLst/>
        </a:prstGeom>
        <a:solidFill>
          <a:schemeClr val="accent2">
            <a:hueOff val="1488583"/>
            <a:satOff val="-10465"/>
            <a:lumOff val="-1764"/>
            <a:alphaOff val="0"/>
          </a:schemeClr>
        </a:solidFill>
        <a:ln w="12700" cap="flat" cmpd="sng" algn="ctr">
          <a:solidFill>
            <a:schemeClr val="accent2">
              <a:hueOff val="1488583"/>
              <a:satOff val="-10465"/>
              <a:lumOff val="-176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7A546-7F75-4548-8027-27A872C11EDB}">
      <dsp:nvSpPr>
        <dsp:cNvPr id="0" name=""/>
        <dsp:cNvSpPr/>
      </dsp:nvSpPr>
      <dsp:spPr>
        <a:xfrm>
          <a:off x="0" y="4736527"/>
          <a:ext cx="6736464" cy="591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Conflicts with communication we have with newsrooms</a:t>
          </a:r>
        </a:p>
      </dsp:txBody>
      <dsp:txXfrm>
        <a:off x="0" y="4736527"/>
        <a:ext cx="6736464" cy="5919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6DA71-1EA0-C74B-9951-08EA4D4D6A66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16C04-C18D-3D47-AA0D-07D5DF0C0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1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416C04-C18D-3D47-AA0D-07D5DF0C07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46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C7A07-96C3-42AF-943D-953C86C3D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557"/>
            <a:ext cx="9144000" cy="2387600"/>
          </a:xfrm>
        </p:spPr>
        <p:txBody>
          <a:bodyPr anchor="b">
            <a:normAutofit/>
          </a:bodyPr>
          <a:lstStyle>
            <a:lvl1pPr algn="ctr">
              <a:lnSpc>
                <a:spcPct val="90000"/>
              </a:lnSpc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EE38DF-F503-4E79-B1B0-16489708A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43232"/>
            <a:ext cx="9144000" cy="1655762"/>
          </a:xfrm>
        </p:spPr>
        <p:txBody>
          <a:bodyPr>
            <a:normAutofit/>
          </a:bodyPr>
          <a:lstStyle>
            <a:lvl1pPr marL="0" indent="0" algn="ctr">
              <a:lnSpc>
                <a:spcPts val="3200"/>
              </a:lnSpc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D965B-87A4-4F43-BE02-800BCCDF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 anchor="ctr" anchorCtr="0"/>
          <a:lstStyle/>
          <a:p>
            <a:fld id="{403CB87E-4591-47A1-9046-CF63F17215EF}" type="datetime2">
              <a:rPr lang="en-US" smtClean="0"/>
              <a:t>Friday, January 21,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9ED35B-CBF1-40D9-BAA7-CF9E1E22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67328" y="6217920"/>
            <a:ext cx="7196328" cy="640080"/>
          </a:xfrm>
        </p:spPr>
        <p:txBody>
          <a:bodyPr anchor="ctr" anchorCtr="0"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6653A-450D-4BDE-8718-99F2D931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3152" y="0"/>
            <a:ext cx="685800" cy="685800"/>
          </a:xfrm>
        </p:spPr>
        <p:txBody>
          <a:bodyPr/>
          <a:lstStyle>
            <a:lvl1pPr algn="ctr">
              <a:defRPr/>
            </a:lvl1pPr>
          </a:lstStyle>
          <a:p>
            <a:fld id="{3A4F6043-7A67-491B-98BC-F933DED722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8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D930A-6467-4C46-BA13-A0F5EC12F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41977A-7872-4BE8-8C5C-D2099BEDB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B8191-8A0C-4077-9A2D-0255BF81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17F0E-8070-4DFE-A821-9A699EDBAD7E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41B40-57AC-45F3-9AAC-DC2BEBB12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D65F4-29FA-451A-878F-768E426A7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0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6A9FC-D582-4FC8-B641-9F77B4DD1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A1683-12F6-4BA6-AD1A-F98C60951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41D6-1E1A-4A54-A9B4-57F8686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D34AE-C7BF-46E5-A968-01C6641F6476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541D6-4702-4421-AEB2-D6CA3AADB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C9F43-CD60-4C38-94C9-0E6D3B72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02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14413-82C1-4EBC-8C6B-BC5F842D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F029A-192E-4A44-ACC7-6C5212C77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625" y="1825625"/>
            <a:ext cx="10543031" cy="420638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1A7D4-E57E-4789-896B-B2A051BF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3DE70B-B772-416E-A790-995760B1742E}" type="datetime2">
              <a:rPr lang="en-US" smtClean="0"/>
              <a:t>Friday, January 21,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7B63EE-3B35-4F8A-BDA3-E778BFE14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39EF2-7937-4C30-A883-7F7BD02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8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F4BC-D1E9-40F0-A26B-9EA9B6B69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1081941"/>
            <a:ext cx="10543032" cy="285273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974A6-FAB9-47DA-8F1A-701DFC8DF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3961666"/>
            <a:ext cx="10543032" cy="1500187"/>
          </a:xfrm>
        </p:spPr>
        <p:txBody>
          <a:bodyPr>
            <a:noAutofit/>
          </a:bodyPr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4E2B4-314C-4D4F-8938-E437A2EF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60CDE-A6F1-4138-AF12-ED09E8E5FB6B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42F23-6986-4A36-97F0-13F305A2D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4BA1B9-2423-42BD-A553-DC5703F62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238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64F76-994F-4AB5-B17B-46C0C2FA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69B3B-A540-4556-98C8-1F49704A7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624" y="1825625"/>
            <a:ext cx="5599176" cy="4206382"/>
          </a:xfrm>
        </p:spPr>
        <p:txBody>
          <a:bodyPr/>
          <a:lstStyle>
            <a:lvl1pPr marL="457200" indent="-457200">
              <a:buFont typeface="Wingdings 2" panose="05020102010507070707" pitchFamily="18" charset="2"/>
              <a:buChar char="¬"/>
              <a:defRPr/>
            </a:lvl1pPr>
            <a:lvl2pPr marL="800100" indent="-342900">
              <a:buFont typeface="Wingdings 2" panose="05020102010507070707" pitchFamily="18" charset="2"/>
              <a:buChar char="¬"/>
              <a:defRPr/>
            </a:lvl2pPr>
            <a:lvl3pPr marL="1257300" indent="-342900">
              <a:buFont typeface="Wingdings 2" panose="05020102010507070707" pitchFamily="18" charset="2"/>
              <a:buChar char="¬"/>
              <a:defRPr/>
            </a:lvl3pPr>
            <a:lvl4pPr marL="1657350" indent="-285750">
              <a:buFont typeface="Wingdings 2" panose="05020102010507070707" pitchFamily="18" charset="2"/>
              <a:buChar char="¬"/>
              <a:defRPr/>
            </a:lvl4pPr>
            <a:lvl5pPr marL="2114550" indent="-28575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C72438-7C63-48F2-9D6F-2461BFD6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791456" cy="4206382"/>
          </a:xfrm>
        </p:spPr>
        <p:txBody>
          <a:bodyPr/>
          <a:lstStyle>
            <a:lvl1pPr marL="228600" indent="-228600">
              <a:buFont typeface="Wingdings 2" panose="05020102010507070707" pitchFamily="18" charset="2"/>
              <a:buChar char="¬"/>
              <a:defRPr/>
            </a:lvl1pPr>
            <a:lvl2pPr marL="685800" indent="-228600">
              <a:buFont typeface="Wingdings 2" panose="05020102010507070707" pitchFamily="18" charset="2"/>
              <a:buChar char="¬"/>
              <a:defRPr/>
            </a:lvl2pPr>
            <a:lvl3pPr marL="1143000" indent="-228600">
              <a:buFont typeface="Wingdings 2" panose="05020102010507070707" pitchFamily="18" charset="2"/>
              <a:buChar char="¬"/>
              <a:defRPr/>
            </a:lvl3pPr>
            <a:lvl4pPr marL="1600200" indent="-228600">
              <a:buFont typeface="Wingdings 2" panose="05020102010507070707" pitchFamily="18" charset="2"/>
              <a:buChar char="¬"/>
              <a:defRPr/>
            </a:lvl4pPr>
            <a:lvl5pPr marL="2057400" indent="-228600">
              <a:buFont typeface="Wingdings 2" panose="05020102010507070707" pitchFamily="18" charset="2"/>
              <a:buChar char="¬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A1B49-6AAA-4DA7-970F-B75899F1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5F8B1-DB7B-4D28-A97D-40FB2DD1EF78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3649A-B9A2-4737-B47E-758DC1406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C1407-C705-451C-878E-8175DCCD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45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F9955-0460-4A20-8FC6-30059556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5DDA7-4AAD-4EBE-880C-200E5F10A6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681163"/>
            <a:ext cx="5549697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7496-E470-4CF6-884C-F07390A46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0624" y="2505075"/>
            <a:ext cx="5549697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438EA-D381-4F22-A911-ECDD6D04F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70321" y="1681163"/>
            <a:ext cx="4993335" cy="823912"/>
          </a:xfrm>
        </p:spPr>
        <p:txBody>
          <a:bodyPr anchor="b">
            <a:normAutofit/>
          </a:bodyPr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F255FA-A04D-49F2-8DB4-3CC082D0DB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70321" y="2505075"/>
            <a:ext cx="4993335" cy="3526932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6298F3-0AEC-4811-99A4-B78AE3A7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14039161-23B8-4738-9069-73EBE8884FDD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7690B4-8A9A-4717-8B0B-2C9212926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8F00A-44BE-4E0A-B1CE-1FC489654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02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1F235-FBFF-453E-B90A-5758ED47C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38306"/>
            <a:ext cx="10543032" cy="1325563"/>
          </a:xfrm>
        </p:spPr>
        <p:txBody>
          <a:bodyPr>
            <a:normAutofit/>
          </a:bodyPr>
          <a:lstStyle>
            <a:lvl1pPr>
              <a:defRPr sz="5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3A871-5A76-4349-99F0-C46C773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94D44-7693-499F-AC6C-11696134FE3F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72E803-8BD9-40A2-8389-C19DA1148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414ED-B772-4B84-813E-E34C9A97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71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2BDD-CBFF-4046-A6B2-A9ECCB7EA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F2AE-472C-4EF3-ABB2-24BAA9AE3CF7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90B5F6-6C28-4A86-AFD0-D7F93D46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910D5C-1634-451B-8D99-4D47EB3A1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12261-8522-4437-B612-7C7100D1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10543032" cy="1600200"/>
          </a:xfrm>
        </p:spPr>
        <p:txBody>
          <a:bodyPr anchor="b">
            <a:noAutofit/>
          </a:bodyPr>
          <a:lstStyle>
            <a:lvl1pPr>
              <a:defRPr sz="5200">
                <a:latin typeface="Dante (Headings)2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AA0AF-3F50-42BD-84B4-E70C3D004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199340"/>
            <a:ext cx="5780468" cy="366171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9C702B-2C4D-4590-8BEE-31940145C7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94813E-250B-4422-AE46-5E1AB964A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EAEA162C-A7C1-4263-9453-1BAFF8C39559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CB5B81-E9CC-45F3-8EF1-35D2C8FF1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A7E97-5A73-4602-9582-6CDACB918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735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5334B-3019-4CA1-B658-779001922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457200"/>
            <a:ext cx="4489180" cy="16002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D3CC12-FD6B-41A3-BF67-D600CC4383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DB2BD5-DC18-460B-BFCC-5B2447D2B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0624" y="2199340"/>
            <a:ext cx="4489180" cy="3669647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305-9768-4792-866C-91238D45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624" y="6217920"/>
            <a:ext cx="2743200" cy="640080"/>
          </a:xfrm>
        </p:spPr>
        <p:txBody>
          <a:bodyPr/>
          <a:lstStyle/>
          <a:p>
            <a:fld id="{64DF6793-3458-4587-8168-65F0C37A92D2}" type="datetime2">
              <a:rPr lang="en-US" smtClean="0"/>
              <a:t>Friday, January 21,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BF050-0FF1-499F-936E-FAAE50DC3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902C2E-1542-46B4-85B1-7A4B3F77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6043-7A67-491B-98BC-F933DED722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1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586836B-C327-49CB-ADF2-2E730C4A91BF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310F61-136C-42B3-981B-FDE3DD0A8135}"/>
              </a:ext>
            </a:extLst>
          </p:cNvPr>
          <p:cNvSpPr/>
          <p:nvPr/>
        </p:nvSpPr>
        <p:spPr>
          <a:xfrm>
            <a:off x="1478322" y="709375"/>
            <a:ext cx="10713675" cy="541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2AF870-601F-4570-A8A9-1003F8939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365125"/>
            <a:ext cx="105430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CECD-B6E7-4C40-8A84-65FD5A3F0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0624" y="1825625"/>
            <a:ext cx="105430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3EFA4D-0E39-4E26-B43C-5D1084B3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0624" y="6217920"/>
            <a:ext cx="2743200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fld id="{E8352ED3-3C46-4C9A-9738-67B2D875E7E2}" type="datetime2">
              <a:rPr lang="en-US" smtClean="0"/>
              <a:pPr/>
              <a:t>Friday, January 21, 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851EA-2F2C-4012-8B96-51179BDD11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67328" y="6217920"/>
            <a:ext cx="7196328" cy="64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BB8ACB-7A60-4D76-A149-0C57A30E0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03152" y="0"/>
            <a:ext cx="685800" cy="685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A4F6043-7A67-491B-98BC-F933DED722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69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Wingdings 2" panose="05020102010507070707" pitchFamily="18" charset="2"/>
        <a:buChar char="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2"/>
        </a:buClr>
        <a:buFont typeface="Wingdings 2" panose="05020102010507070707" pitchFamily="18" charset="2"/>
        <a:buChar char="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8">
            <a:extLst>
              <a:ext uri="{FF2B5EF4-FFF2-40B4-BE49-F238E27FC236}">
                <a16:creationId xmlns:a16="http://schemas.microsoft.com/office/drawing/2014/main" id="{BB3B2C43-5E36-4768-8319-6752D24B4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1" name="Rectangle 10">
            <a:extLst>
              <a:ext uri="{FF2B5EF4-FFF2-40B4-BE49-F238E27FC236}">
                <a16:creationId xmlns:a16="http://schemas.microsoft.com/office/drawing/2014/main" id="{B044326E-7BB3-4929-BE33-05CA64DBB2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1CF4E0-AA2D-43CA-A528-C52FB1582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9ED1D9-C6D6-8E4B-B47D-FDAC9BABF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89319" y="576263"/>
            <a:ext cx="5054196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Journalism education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EBEABF-665A-E946-89E6-3760EC89BD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89319" y="3764975"/>
            <a:ext cx="5054196" cy="2192683"/>
          </a:xfrm>
        </p:spPr>
        <p:txBody>
          <a:bodyPr>
            <a:normAutofit/>
          </a:bodyPr>
          <a:lstStyle/>
          <a:p>
            <a:pPr algn="l"/>
            <a:r>
              <a:rPr lang="en-US" sz="2200"/>
              <a:t>Where might it fit between PIJF and industry</a:t>
            </a:r>
          </a:p>
        </p:txBody>
      </p:sp>
      <p:pic>
        <p:nvPicPr>
          <p:cNvPr id="22" name="Picture 3">
            <a:extLst>
              <a:ext uri="{FF2B5EF4-FFF2-40B4-BE49-F238E27FC236}">
                <a16:creationId xmlns:a16="http://schemas.microsoft.com/office/drawing/2014/main" id="{D0ADE7BC-6F92-4B39-A98A-04D0FB547C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347" r="14054" b="1"/>
          <a:stretch/>
        </p:blipFill>
        <p:spPr>
          <a:xfrm>
            <a:off x="-6472" y="10"/>
            <a:ext cx="5486394" cy="6857982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B083774-A903-4B1B-BC6A-94C1F048E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479921" y="0"/>
            <a:ext cx="287517" cy="6857992"/>
          </a:xfrm>
          <a:prstGeom prst="rect">
            <a:avLst/>
          </a:prstGeom>
          <a:solidFill>
            <a:srgbClr val="E72931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cxnSp>
        <p:nvCxnSpPr>
          <p:cNvPr id="23" name="Straight Connector 16">
            <a:extLst>
              <a:ext uri="{FF2B5EF4-FFF2-40B4-BE49-F238E27FC236}">
                <a16:creationId xmlns:a16="http://schemas.microsoft.com/office/drawing/2014/main" id="{5D5FB189-1F48-4A47-B036-6AF7E11A8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504676" y="-14198"/>
            <a:ext cx="0" cy="685800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5B335DD-3163-4EC5-8B6B-2AB53E64D1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79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CBFFC-46A7-6940-A29D-8B04E847A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624" y="92749"/>
            <a:ext cx="10543032" cy="1325563"/>
          </a:xfrm>
        </p:spPr>
        <p:txBody>
          <a:bodyPr/>
          <a:lstStyle/>
          <a:p>
            <a:r>
              <a:rPr lang="en-US" dirty="0"/>
              <a:t>Journalism Schools are in demand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3A3B2A1-7234-2548-AB86-57B78E041C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8527"/>
              </p:ext>
            </p:extLst>
          </p:nvPr>
        </p:nvGraphicFramePr>
        <p:xfrm>
          <a:off x="420623" y="1215862"/>
          <a:ext cx="807023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7558">
                  <a:extLst>
                    <a:ext uri="{9D8B030D-6E8A-4147-A177-3AD203B41FA5}">
                      <a16:colId xmlns:a16="http://schemas.microsoft.com/office/drawing/2014/main" val="1137236868"/>
                    </a:ext>
                  </a:extLst>
                </a:gridCol>
                <a:gridCol w="2017558">
                  <a:extLst>
                    <a:ext uri="{9D8B030D-6E8A-4147-A177-3AD203B41FA5}">
                      <a16:colId xmlns:a16="http://schemas.microsoft.com/office/drawing/2014/main" val="2486641331"/>
                    </a:ext>
                  </a:extLst>
                </a:gridCol>
                <a:gridCol w="2017558">
                  <a:extLst>
                    <a:ext uri="{9D8B030D-6E8A-4147-A177-3AD203B41FA5}">
                      <a16:colId xmlns:a16="http://schemas.microsoft.com/office/drawing/2014/main" val="3800500194"/>
                    </a:ext>
                  </a:extLst>
                </a:gridCol>
                <a:gridCol w="2017558">
                  <a:extLst>
                    <a:ext uri="{9D8B030D-6E8A-4147-A177-3AD203B41FA5}">
                      <a16:colId xmlns:a16="http://schemas.microsoft.com/office/drawing/2014/main" val="3438583440"/>
                    </a:ext>
                  </a:extLst>
                </a:gridCol>
              </a:tblGrid>
              <a:tr h="1161939">
                <a:tc>
                  <a:txBody>
                    <a:bodyPr/>
                    <a:lstStyle/>
                    <a:p>
                      <a:r>
                        <a:rPr lang="en-US" dirty="0"/>
                        <a:t>Approximate</a:t>
                      </a:r>
                    </a:p>
                    <a:p>
                      <a:r>
                        <a:rPr lang="en-US" dirty="0"/>
                        <a:t>figures studying</a:t>
                      </a:r>
                      <a:r>
                        <a:rPr lang="en-US"/>
                        <a:t>, graduating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Undergraduate journalism majors (second &amp; 3</a:t>
                      </a:r>
                      <a:r>
                        <a:rPr lang="en-US" baseline="30000" dirty="0"/>
                        <a:t>rd</a:t>
                      </a:r>
                      <a:r>
                        <a:rPr lang="en-US" dirty="0"/>
                        <a:t> year)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Postgraduate, graduate diplomas</a:t>
                      </a:r>
                    </a:p>
                    <a:p>
                      <a:r>
                        <a:rPr lang="en-US" dirty="0"/>
                        <a:t>1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Total graduates last year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888892"/>
                  </a:ext>
                </a:extLst>
              </a:tr>
              <a:tr h="357520">
                <a:tc>
                  <a:txBody>
                    <a:bodyPr/>
                    <a:lstStyle/>
                    <a:p>
                      <a:r>
                        <a:rPr lang="en-US" dirty="0"/>
                        <a:t>Canterbury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364977"/>
                  </a:ext>
                </a:extLst>
              </a:tr>
              <a:tr h="625659">
                <a:tc>
                  <a:txBody>
                    <a:bodyPr/>
                    <a:lstStyle/>
                    <a:p>
                      <a:r>
                        <a:rPr lang="en-US" dirty="0"/>
                        <a:t>Ara (Broadcasting School)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468154"/>
                  </a:ext>
                </a:extLst>
              </a:tr>
              <a:tr h="357520">
                <a:tc>
                  <a:txBody>
                    <a:bodyPr/>
                    <a:lstStyle/>
                    <a:p>
                      <a:r>
                        <a:rPr lang="en-US" dirty="0"/>
                        <a:t>AUT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877086"/>
                  </a:ext>
                </a:extLst>
              </a:tr>
              <a:tr h="357520">
                <a:tc>
                  <a:txBody>
                    <a:bodyPr/>
                    <a:lstStyle/>
                    <a:p>
                      <a:r>
                        <a:rPr lang="en-US" dirty="0"/>
                        <a:t>Wintec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06519"/>
                  </a:ext>
                </a:extLst>
              </a:tr>
              <a:tr h="357520">
                <a:tc>
                  <a:txBody>
                    <a:bodyPr/>
                    <a:lstStyle/>
                    <a:p>
                      <a:r>
                        <a:rPr lang="en-US" dirty="0"/>
                        <a:t>Massey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842492"/>
                  </a:ext>
                </a:extLst>
              </a:tr>
              <a:tr h="357520">
                <a:tc>
                  <a:txBody>
                    <a:bodyPr/>
                    <a:lstStyle/>
                    <a:p>
                      <a:r>
                        <a:rPr lang="en-US" dirty="0"/>
                        <a:t>Totals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77231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9F3D29C-B827-7844-B4F2-804B8C1E3657}"/>
              </a:ext>
            </a:extLst>
          </p:cNvPr>
          <p:cNvSpPr txBox="1"/>
          <p:nvPr/>
        </p:nvSpPr>
        <p:spPr>
          <a:xfrm>
            <a:off x="420623" y="5041973"/>
            <a:ext cx="1119443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Graduating numbers most important figure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Numbers represent multiple pathways to their training/study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There is no one-size-fits-all model to journalism training</a:t>
            </a:r>
          </a:p>
          <a:p>
            <a:pPr marL="342900" indent="-342900">
              <a:buFontTx/>
              <a:buChar char="-"/>
            </a:pPr>
            <a:r>
              <a:rPr lang="en-US" sz="2400"/>
              <a:t>Students </a:t>
            </a:r>
            <a:r>
              <a:rPr lang="en-US" sz="2400" dirty="0"/>
              <a:t>want internationally </a:t>
            </a:r>
            <a:r>
              <a:rPr lang="en-US" sz="2400" dirty="0" err="1"/>
              <a:t>recognised</a:t>
            </a:r>
            <a:r>
              <a:rPr lang="en-US" sz="2400" dirty="0"/>
              <a:t>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23326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DC08-D68D-C84A-823E-18F73A41E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Journalism education changes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C40EDB-D041-4F48-BD82-848A628D30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208644"/>
              </p:ext>
            </p:extLst>
          </p:nvPr>
        </p:nvGraphicFramePr>
        <p:xfrm>
          <a:off x="420625" y="1825625"/>
          <a:ext cx="10543031" cy="4206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2316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A3AEA-8067-474F-940E-BD5B58D88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5449F7-F7DA-0A41-BBA9-D8E123113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940910"/>
            <a:ext cx="5069451" cy="4976179"/>
          </a:xfrm>
        </p:spPr>
        <p:txBody>
          <a:bodyPr>
            <a:normAutofit/>
          </a:bodyPr>
          <a:lstStyle/>
          <a:p>
            <a:r>
              <a:rPr lang="en-US" dirty="0"/>
              <a:t>Who delivers the content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E64CAC-FDA7-4A22-811F-DF2FFB97FD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8182767"/>
              </p:ext>
            </p:extLst>
          </p:nvPr>
        </p:nvGraphicFramePr>
        <p:xfrm>
          <a:off x="5766179" y="805218"/>
          <a:ext cx="5710451" cy="53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8559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8A3AEA-8067-474F-940E-BD5B58D88D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ackground Gray Rectangle">
            <a:extLst>
              <a:ext uri="{FF2B5EF4-FFF2-40B4-BE49-F238E27FC236}">
                <a16:creationId xmlns:a16="http://schemas.microsoft.com/office/drawing/2014/main" id="{D803427E-36C0-4811-BE64-ACF653F6A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White Rectangle">
            <a:extLst>
              <a:ext uri="{FF2B5EF4-FFF2-40B4-BE49-F238E27FC236}">
                <a16:creationId xmlns:a16="http://schemas.microsoft.com/office/drawing/2014/main" id="{D9231370-89C4-4981-8C91-A3F3D1146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3A1005-7E0B-224C-9E47-A584A7BA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940910"/>
            <a:ext cx="5069451" cy="4976179"/>
          </a:xfrm>
        </p:spPr>
        <p:txBody>
          <a:bodyPr>
            <a:normAutofit/>
          </a:bodyPr>
          <a:lstStyle/>
          <a:p>
            <a:r>
              <a:rPr lang="en-US" dirty="0"/>
              <a:t>Issues to be addressed</a:t>
            </a:r>
          </a:p>
        </p:txBody>
      </p:sp>
      <p:cxnSp>
        <p:nvCxnSpPr>
          <p:cNvPr id="15" name="Vertical Connector">
            <a:extLst>
              <a:ext uri="{FF2B5EF4-FFF2-40B4-BE49-F238E27FC236}">
                <a16:creationId xmlns:a16="http://schemas.microsoft.com/office/drawing/2014/main" id="{474D4826-9FF4-4E17-AB42-146B76BD32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Horizontal Connector 2">
            <a:extLst>
              <a:ext uri="{FF2B5EF4-FFF2-40B4-BE49-F238E27FC236}">
                <a16:creationId xmlns:a16="http://schemas.microsoft.com/office/drawing/2014/main" id="{C5873965-CEB2-46E1-951E-037689B078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ABCAE07-0559-4BFA-AC0E-4BC887F300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122353"/>
              </p:ext>
            </p:extLst>
          </p:nvPr>
        </p:nvGraphicFramePr>
        <p:xfrm>
          <a:off x="4740166" y="805218"/>
          <a:ext cx="6736464" cy="5329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6247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9CE9782-0FD1-493B-9C50-C51AB7C5E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619023-691E-4F1C-A10A-0EA3D044E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F31C88-3DEF-4EA8-AE3A-49441413FC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85800"/>
            <a:ext cx="422144" cy="5486400"/>
          </a:xfrm>
          <a:prstGeom prst="rect">
            <a:avLst/>
          </a:prstGeom>
          <a:solidFill>
            <a:srgbClr val="E72931">
              <a:alpha val="25000"/>
            </a:srgb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47EAFFD-2BD1-4600-B034-EEF700787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6276" y="685800"/>
            <a:ext cx="10744200" cy="548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494F40-7C0C-184C-BDC5-7883C161F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2026" y="540167"/>
            <a:ext cx="5828376" cy="2135867"/>
          </a:xfrm>
        </p:spPr>
        <p:txBody>
          <a:bodyPr anchor="b">
            <a:normAutofit/>
          </a:bodyPr>
          <a:lstStyle/>
          <a:p>
            <a:r>
              <a:rPr lang="en-US" sz="4800">
                <a:solidFill>
                  <a:schemeClr val="tx1"/>
                </a:solidFill>
              </a:rPr>
              <a:t>Ideas from journalism education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1AB834B-D579-D041-9F07-E12D85911B2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060" r="11471"/>
          <a:stretch/>
        </p:blipFill>
        <p:spPr>
          <a:xfrm>
            <a:off x="413003" y="685800"/>
            <a:ext cx="4073933" cy="54864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CD944-1844-E341-B955-A20186575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2026" y="2880452"/>
            <a:ext cx="5828376" cy="3095445"/>
          </a:xfrm>
        </p:spPr>
        <p:txBody>
          <a:bodyPr anchor="t">
            <a:norm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PIJF has brought us together</a:t>
            </a:r>
          </a:p>
          <a:p>
            <a:r>
              <a:rPr lang="en-US" sz="1800">
                <a:solidFill>
                  <a:schemeClr val="tx1"/>
                </a:solidFill>
              </a:rPr>
              <a:t>Let’s collaborate, work together, we’re too small a country not to</a:t>
            </a:r>
          </a:p>
          <a:p>
            <a:r>
              <a:rPr lang="en-US" sz="1800">
                <a:solidFill>
                  <a:schemeClr val="tx1"/>
                </a:solidFill>
              </a:rPr>
              <a:t>An paid apprenticeship scheme for graduates is logical </a:t>
            </a:r>
          </a:p>
          <a:p>
            <a:r>
              <a:rPr lang="en-US" sz="1800">
                <a:solidFill>
                  <a:schemeClr val="tx1"/>
                </a:solidFill>
              </a:rPr>
              <a:t>There are local and international models provide inspiration</a:t>
            </a:r>
          </a:p>
          <a:p>
            <a:r>
              <a:rPr lang="en-US" sz="1800">
                <a:solidFill>
                  <a:schemeClr val="tx1"/>
                </a:solidFill>
              </a:rPr>
              <a:t>Mentoring would be a critical element of such a scheme</a:t>
            </a:r>
          </a:p>
          <a:p>
            <a:endParaRPr lang="en-US" sz="1800">
              <a:solidFill>
                <a:schemeClr val="tx1"/>
              </a:solidFill>
            </a:endParaRPr>
          </a:p>
          <a:p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D4B5F26-8713-4267-9186-183BB809C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496184" y="5610"/>
            <a:ext cx="0" cy="685800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2C66DF-2004-4C24-8C07-554E41490D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524" y="6172200"/>
            <a:ext cx="12192000" cy="0"/>
          </a:xfrm>
          <a:prstGeom prst="line">
            <a:avLst/>
          </a:prstGeom>
          <a:ln w="9525" cap="rnd">
            <a:solidFill>
              <a:srgbClr val="E7293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00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setVTI">
  <a:themeElements>
    <a:clrScheme name="AnalogousFromRegularSeedRightStep">
      <a:dk1>
        <a:srgbClr val="000000"/>
      </a:dk1>
      <a:lt1>
        <a:srgbClr val="FFFFFF"/>
      </a:lt1>
      <a:dk2>
        <a:srgbClr val="3E3423"/>
      </a:dk2>
      <a:lt2>
        <a:srgbClr val="E2E8E8"/>
      </a:lt2>
      <a:accent1>
        <a:srgbClr val="E72931"/>
      </a:accent1>
      <a:accent2>
        <a:srgbClr val="D55F17"/>
      </a:accent2>
      <a:accent3>
        <a:srgbClr val="C1A022"/>
      </a:accent3>
      <a:accent4>
        <a:srgbClr val="8FB013"/>
      </a:accent4>
      <a:accent5>
        <a:srgbClr val="59B721"/>
      </a:accent5>
      <a:accent6>
        <a:srgbClr val="15BE1C"/>
      </a:accent6>
      <a:hlink>
        <a:srgbClr val="30918D"/>
      </a:hlink>
      <a:folHlink>
        <a:srgbClr val="7F7F7F"/>
      </a:folHlink>
    </a:clrScheme>
    <a:fontScheme name="Dante">
      <a:majorFont>
        <a:latin typeface="Georgia Pro"/>
        <a:ea typeface=""/>
        <a:cs typeface=""/>
      </a:majorFont>
      <a:minorFont>
        <a:latin typeface="Georgi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setVTI" id="{17A3166B-76FF-4669-8F6D-D4251AE158D8}" vid="{4532814A-B5F8-4CFD-BC69-A007D492DA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273</Words>
  <Application>Microsoft Macintosh PowerPoint</Application>
  <PresentationFormat>Widescreen</PresentationFormat>
  <Paragraphs>65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Dante (Headings)2</vt:lpstr>
      <vt:lpstr>Georgia Pro</vt:lpstr>
      <vt:lpstr>Helvetica Neue Medium</vt:lpstr>
      <vt:lpstr>Wingdings 2</vt:lpstr>
      <vt:lpstr>OffsetVTI</vt:lpstr>
      <vt:lpstr>Journalism education</vt:lpstr>
      <vt:lpstr>Journalism Schools are in demand</vt:lpstr>
      <vt:lpstr>Journalism education changes</vt:lpstr>
      <vt:lpstr>Who delivers the content</vt:lpstr>
      <vt:lpstr>Issues to be addressed</vt:lpstr>
      <vt:lpstr>Ideas from journalism education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Journalism education</dc:title>
  <dc:creator>Bernie Whelan</dc:creator>
  <cp:lastModifiedBy>Bernie Whelan</cp:lastModifiedBy>
  <cp:revision>3</cp:revision>
  <dcterms:created xsi:type="dcterms:W3CDTF">2022-01-20T02:25:12Z</dcterms:created>
  <dcterms:modified xsi:type="dcterms:W3CDTF">2022-01-20T19:51:07Z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9e4d68-54d0-40a5-8c9a-85a36c87352c_Enabled">
    <vt:lpwstr>true</vt:lpwstr>
  </property>
  <property fmtid="{D5CDD505-2E9C-101B-9397-08002B2CF9AE}" pid="3" name="MSIP_Label_bd9e4d68-54d0-40a5-8c9a-85a36c87352c_SetDate">
    <vt:lpwstr>2022-01-20T04:48:49Z</vt:lpwstr>
  </property>
  <property fmtid="{D5CDD505-2E9C-101B-9397-08002B2CF9AE}" pid="4" name="MSIP_Label_bd9e4d68-54d0-40a5-8c9a-85a36c87352c_Method">
    <vt:lpwstr>Standard</vt:lpwstr>
  </property>
  <property fmtid="{D5CDD505-2E9C-101B-9397-08002B2CF9AE}" pid="5" name="MSIP_Label_bd9e4d68-54d0-40a5-8c9a-85a36c87352c_Name">
    <vt:lpwstr>Unclassified</vt:lpwstr>
  </property>
  <property fmtid="{D5CDD505-2E9C-101B-9397-08002B2CF9AE}" pid="6" name="MSIP_Label_bd9e4d68-54d0-40a5-8c9a-85a36c87352c_SiteId">
    <vt:lpwstr>388728e1-bbd0-4378-98dc-f8682e644300</vt:lpwstr>
  </property>
  <property fmtid="{D5CDD505-2E9C-101B-9397-08002B2CF9AE}" pid="7" name="MSIP_Label_bd9e4d68-54d0-40a5-8c9a-85a36c87352c_ActionId">
    <vt:lpwstr>a646ea58-3120-4690-a68f-bb1fa20dbc19</vt:lpwstr>
  </property>
  <property fmtid="{D5CDD505-2E9C-101B-9397-08002B2CF9AE}" pid="8" name="MSIP_Label_bd9e4d68-54d0-40a5-8c9a-85a36c87352c_ContentBits">
    <vt:lpwstr>0</vt:lpwstr>
  </property>
</Properties>
</file>